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3" r:id="rId4"/>
    <p:sldId id="264" r:id="rId5"/>
    <p:sldId id="265" r:id="rId6"/>
    <p:sldId id="259" r:id="rId7"/>
    <p:sldId id="266" r:id="rId8"/>
    <p:sldId id="280" r:id="rId9"/>
    <p:sldId id="261" r:id="rId10"/>
    <p:sldId id="277" r:id="rId11"/>
    <p:sldId id="262" r:id="rId12"/>
    <p:sldId id="276" r:id="rId13"/>
    <p:sldId id="270" r:id="rId14"/>
    <p:sldId id="271" r:id="rId15"/>
    <p:sldId id="267" r:id="rId16"/>
    <p:sldId id="272" r:id="rId17"/>
    <p:sldId id="282" r:id="rId18"/>
    <p:sldId id="268" r:id="rId19"/>
    <p:sldId id="274" r:id="rId20"/>
    <p:sldId id="283" r:id="rId21"/>
    <p:sldId id="281" r:id="rId22"/>
    <p:sldId id="269" r:id="rId23"/>
    <p:sldId id="278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svg"/><Relationship Id="rId1" Type="http://schemas.openxmlformats.org/officeDocument/2006/relationships/image" Target="../media/image33.png"/><Relationship Id="rId6" Type="http://schemas.openxmlformats.org/officeDocument/2006/relationships/image" Target="../media/image41.svg"/><Relationship Id="rId5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B3F0C2-E9C9-4717-B5F1-2861CE06E9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16A4C62-68E6-492B-A068-94D64E420D3C}">
      <dgm:prSet/>
      <dgm:spPr/>
      <dgm:t>
        <a:bodyPr/>
        <a:lstStyle/>
        <a:p>
          <a:r>
            <a:rPr lang="en-US" altLang="ko-KR" dirty="0"/>
            <a:t>1.</a:t>
          </a:r>
          <a:r>
            <a:rPr lang="ko-KR" dirty="0"/>
            <a:t>개발 배경 및 목적</a:t>
          </a:r>
          <a:endParaRPr lang="en-US" dirty="0"/>
        </a:p>
      </dgm:t>
    </dgm:pt>
    <dgm:pt modelId="{BC35A60C-5083-40A9-B672-3B94CF92CA59}" type="parTrans" cxnId="{206C8E35-E801-4EBE-AE17-4C0653AD5C8C}">
      <dgm:prSet/>
      <dgm:spPr/>
      <dgm:t>
        <a:bodyPr/>
        <a:lstStyle/>
        <a:p>
          <a:endParaRPr lang="en-US"/>
        </a:p>
      </dgm:t>
    </dgm:pt>
    <dgm:pt modelId="{18C0A583-92CD-4DAB-988E-DB94C267D212}" type="sibTrans" cxnId="{206C8E35-E801-4EBE-AE17-4C0653AD5C8C}">
      <dgm:prSet/>
      <dgm:spPr/>
      <dgm:t>
        <a:bodyPr/>
        <a:lstStyle/>
        <a:p>
          <a:endParaRPr lang="en-US"/>
        </a:p>
      </dgm:t>
    </dgm:pt>
    <dgm:pt modelId="{4CAB2A06-8EAA-4EAE-B2CE-47132D2EFB8C}">
      <dgm:prSet/>
      <dgm:spPr/>
      <dgm:t>
        <a:bodyPr/>
        <a:lstStyle/>
        <a:p>
          <a:r>
            <a:rPr lang="ko-KR"/>
            <a:t>개발 환경</a:t>
          </a:r>
          <a:r>
            <a:rPr lang="en-US"/>
            <a:t>(</a:t>
          </a:r>
          <a:r>
            <a:rPr lang="ko-KR"/>
            <a:t>사용 언어</a:t>
          </a:r>
          <a:r>
            <a:rPr lang="en-US"/>
            <a:t>, </a:t>
          </a:r>
          <a:r>
            <a:rPr lang="ko-KR"/>
            <a:t>도구</a:t>
          </a:r>
          <a:r>
            <a:rPr lang="en-US"/>
            <a:t>)</a:t>
          </a:r>
        </a:p>
      </dgm:t>
    </dgm:pt>
    <dgm:pt modelId="{230CCE6E-3020-4654-B5E7-602F87A3CE65}" type="parTrans" cxnId="{3B53A3FE-149D-4417-A8B7-45DCA9CF95FC}">
      <dgm:prSet/>
      <dgm:spPr/>
      <dgm:t>
        <a:bodyPr/>
        <a:lstStyle/>
        <a:p>
          <a:endParaRPr lang="en-US"/>
        </a:p>
      </dgm:t>
    </dgm:pt>
    <dgm:pt modelId="{7EC36AEC-11CE-43BB-B277-4C6738918D89}" type="sibTrans" cxnId="{3B53A3FE-149D-4417-A8B7-45DCA9CF95FC}">
      <dgm:prSet/>
      <dgm:spPr/>
      <dgm:t>
        <a:bodyPr/>
        <a:lstStyle/>
        <a:p>
          <a:endParaRPr lang="en-US"/>
        </a:p>
      </dgm:t>
    </dgm:pt>
    <dgm:pt modelId="{9F672F57-5006-42A9-8C10-EA17F1571C8A}">
      <dgm:prSet/>
      <dgm:spPr/>
      <dgm:t>
        <a:bodyPr/>
        <a:lstStyle/>
        <a:p>
          <a:r>
            <a:rPr lang="ko-KR"/>
            <a:t>작업 기간</a:t>
          </a:r>
          <a:endParaRPr lang="en-US"/>
        </a:p>
      </dgm:t>
    </dgm:pt>
    <dgm:pt modelId="{37F9C394-FB22-4DEF-8C93-F699574D67BA}" type="parTrans" cxnId="{C456C033-D16C-40DA-8048-0DDEEAB9B3FF}">
      <dgm:prSet/>
      <dgm:spPr/>
      <dgm:t>
        <a:bodyPr/>
        <a:lstStyle/>
        <a:p>
          <a:endParaRPr lang="en-US"/>
        </a:p>
      </dgm:t>
    </dgm:pt>
    <dgm:pt modelId="{C89E9F91-23C3-45EB-97E1-4EEE3016D8D5}" type="sibTrans" cxnId="{C456C033-D16C-40DA-8048-0DDEEAB9B3FF}">
      <dgm:prSet/>
      <dgm:spPr/>
      <dgm:t>
        <a:bodyPr/>
        <a:lstStyle/>
        <a:p>
          <a:endParaRPr lang="en-US"/>
        </a:p>
      </dgm:t>
    </dgm:pt>
    <dgm:pt modelId="{8499291F-3060-40E1-A743-D455EF115119}">
      <dgm:prSet/>
      <dgm:spPr/>
      <dgm:t>
        <a:bodyPr/>
        <a:lstStyle/>
        <a:p>
          <a:r>
            <a:rPr lang="ko-KR"/>
            <a:t>서비스 개요</a:t>
          </a:r>
          <a:r>
            <a:rPr lang="en-US"/>
            <a:t>(</a:t>
          </a:r>
          <a:r>
            <a:rPr lang="ko-KR"/>
            <a:t>마인드맵</a:t>
          </a:r>
          <a:r>
            <a:rPr lang="en-US"/>
            <a:t>)</a:t>
          </a:r>
        </a:p>
      </dgm:t>
    </dgm:pt>
    <dgm:pt modelId="{F47AF8DD-034D-432D-9641-4324DC86115B}" type="parTrans" cxnId="{02B58A75-6AF0-4E84-9E60-A37CF0D4AD25}">
      <dgm:prSet/>
      <dgm:spPr/>
      <dgm:t>
        <a:bodyPr/>
        <a:lstStyle/>
        <a:p>
          <a:endParaRPr lang="en-US"/>
        </a:p>
      </dgm:t>
    </dgm:pt>
    <dgm:pt modelId="{FB23CD3A-9894-410B-A4AB-FD9B9F696960}" type="sibTrans" cxnId="{02B58A75-6AF0-4E84-9E60-A37CF0D4AD25}">
      <dgm:prSet/>
      <dgm:spPr/>
      <dgm:t>
        <a:bodyPr/>
        <a:lstStyle/>
        <a:p>
          <a:endParaRPr lang="en-US"/>
        </a:p>
      </dgm:t>
    </dgm:pt>
    <dgm:pt modelId="{1B2F4982-D70B-4EAD-BE61-3DDA3469E21B}">
      <dgm:prSet/>
      <dgm:spPr/>
      <dgm:t>
        <a:bodyPr/>
        <a:lstStyle/>
        <a:p>
          <a:r>
            <a:rPr lang="ko-KR"/>
            <a:t>데이터 베이스 설계</a:t>
          </a:r>
          <a:r>
            <a:rPr lang="en-US"/>
            <a:t>(ERD)</a:t>
          </a:r>
        </a:p>
      </dgm:t>
    </dgm:pt>
    <dgm:pt modelId="{EDB8328E-EE27-464A-9EE1-2C7B53CA92DF}" type="parTrans" cxnId="{427A5EB0-A1B6-4EEE-8B03-47D142CD9CDD}">
      <dgm:prSet/>
      <dgm:spPr/>
      <dgm:t>
        <a:bodyPr/>
        <a:lstStyle/>
        <a:p>
          <a:endParaRPr lang="en-US"/>
        </a:p>
      </dgm:t>
    </dgm:pt>
    <dgm:pt modelId="{72E13748-1153-44E4-B615-CAE130037D62}" type="sibTrans" cxnId="{427A5EB0-A1B6-4EEE-8B03-47D142CD9CDD}">
      <dgm:prSet/>
      <dgm:spPr/>
      <dgm:t>
        <a:bodyPr/>
        <a:lstStyle/>
        <a:p>
          <a:endParaRPr lang="en-US"/>
        </a:p>
      </dgm:t>
    </dgm:pt>
    <dgm:pt modelId="{D942100F-1AE2-472B-A9EC-FB4832116248}">
      <dgm:prSet/>
      <dgm:spPr/>
      <dgm:t>
        <a:bodyPr/>
        <a:lstStyle/>
        <a:p>
          <a:r>
            <a:rPr lang="ko-KR" dirty="0"/>
            <a:t>프로젝트 개발  및 기술 상세</a:t>
          </a:r>
          <a:r>
            <a:rPr lang="en-US" dirty="0"/>
            <a:t>(</a:t>
          </a:r>
          <a:r>
            <a:rPr lang="ko-KR" dirty="0"/>
            <a:t>코드 설명</a:t>
          </a:r>
          <a:r>
            <a:rPr lang="en-US" dirty="0"/>
            <a:t>, </a:t>
          </a:r>
          <a:r>
            <a:rPr lang="ko-KR" dirty="0"/>
            <a:t>페이지</a:t>
          </a:r>
          <a:r>
            <a:rPr lang="en-US" dirty="0"/>
            <a:t>)</a:t>
          </a:r>
        </a:p>
      </dgm:t>
    </dgm:pt>
    <dgm:pt modelId="{2650538B-6E06-42C7-8215-F58089506E22}" type="parTrans" cxnId="{E16B630D-6E87-4943-A815-4E0F5A8E7F9E}">
      <dgm:prSet/>
      <dgm:spPr/>
      <dgm:t>
        <a:bodyPr/>
        <a:lstStyle/>
        <a:p>
          <a:endParaRPr lang="en-US"/>
        </a:p>
      </dgm:t>
    </dgm:pt>
    <dgm:pt modelId="{6744A05A-DED5-4A65-AD2A-57ACC2F43691}" type="sibTrans" cxnId="{E16B630D-6E87-4943-A815-4E0F5A8E7F9E}">
      <dgm:prSet/>
      <dgm:spPr/>
      <dgm:t>
        <a:bodyPr/>
        <a:lstStyle/>
        <a:p>
          <a:endParaRPr lang="en-US"/>
        </a:p>
      </dgm:t>
    </dgm:pt>
    <dgm:pt modelId="{7F74C149-7F9D-43E3-B4CB-AB356B8741F8}" type="pres">
      <dgm:prSet presAssocID="{F8B3F0C2-E9C9-4717-B5F1-2861CE06E945}" presName="root" presStyleCnt="0">
        <dgm:presLayoutVars>
          <dgm:dir/>
          <dgm:resizeHandles val="exact"/>
        </dgm:presLayoutVars>
      </dgm:prSet>
      <dgm:spPr/>
    </dgm:pt>
    <dgm:pt modelId="{9C002AE5-F455-421B-A902-DD296049F359}" type="pres">
      <dgm:prSet presAssocID="{816A4C62-68E6-492B-A068-94D64E420D3C}" presName="compNode" presStyleCnt="0"/>
      <dgm:spPr/>
    </dgm:pt>
    <dgm:pt modelId="{6C2399C1-ED5D-4E3D-B703-EFF51D45F3A7}" type="pres">
      <dgm:prSet presAssocID="{816A4C62-68E6-492B-A068-94D64E420D3C}" presName="bgRect" presStyleLbl="bgShp" presStyleIdx="0" presStyleCnt="6"/>
      <dgm:spPr/>
    </dgm:pt>
    <dgm:pt modelId="{169B5621-6327-4CF6-B4AF-42E472DE0333}" type="pres">
      <dgm:prSet presAssocID="{816A4C62-68E6-492B-A068-94D64E420D3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7C9398B-46D6-42B2-B5B3-53FBC959D0D2}" type="pres">
      <dgm:prSet presAssocID="{816A4C62-68E6-492B-A068-94D64E420D3C}" presName="spaceRect" presStyleCnt="0"/>
      <dgm:spPr/>
    </dgm:pt>
    <dgm:pt modelId="{9CADDDEF-87AA-4248-A4CB-567EFB816371}" type="pres">
      <dgm:prSet presAssocID="{816A4C62-68E6-492B-A068-94D64E420D3C}" presName="parTx" presStyleLbl="revTx" presStyleIdx="0" presStyleCnt="6">
        <dgm:presLayoutVars>
          <dgm:chMax val="0"/>
          <dgm:chPref val="0"/>
        </dgm:presLayoutVars>
      </dgm:prSet>
      <dgm:spPr/>
    </dgm:pt>
    <dgm:pt modelId="{5A138669-7C24-4FA3-8E01-A8A70673D186}" type="pres">
      <dgm:prSet presAssocID="{18C0A583-92CD-4DAB-988E-DB94C267D212}" presName="sibTrans" presStyleCnt="0"/>
      <dgm:spPr/>
    </dgm:pt>
    <dgm:pt modelId="{4922E37F-40D5-4FAD-8775-5B6704E98203}" type="pres">
      <dgm:prSet presAssocID="{4CAB2A06-8EAA-4EAE-B2CE-47132D2EFB8C}" presName="compNode" presStyleCnt="0"/>
      <dgm:spPr/>
    </dgm:pt>
    <dgm:pt modelId="{CC7C5A63-3C63-457B-8FD1-E29751CFEA92}" type="pres">
      <dgm:prSet presAssocID="{4CAB2A06-8EAA-4EAE-B2CE-47132D2EFB8C}" presName="bgRect" presStyleLbl="bgShp" presStyleIdx="1" presStyleCnt="6"/>
      <dgm:spPr/>
    </dgm:pt>
    <dgm:pt modelId="{5ED83895-6E1E-4562-B1D8-256D3F8D0833}" type="pres">
      <dgm:prSet presAssocID="{4CAB2A06-8EAA-4EAE-B2CE-47132D2EFB8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75C3457-5CF0-4021-82B2-953A40FB690D}" type="pres">
      <dgm:prSet presAssocID="{4CAB2A06-8EAA-4EAE-B2CE-47132D2EFB8C}" presName="spaceRect" presStyleCnt="0"/>
      <dgm:spPr/>
    </dgm:pt>
    <dgm:pt modelId="{90252D87-8257-4E14-BB90-79C0CB22DE50}" type="pres">
      <dgm:prSet presAssocID="{4CAB2A06-8EAA-4EAE-B2CE-47132D2EFB8C}" presName="parTx" presStyleLbl="revTx" presStyleIdx="1" presStyleCnt="6">
        <dgm:presLayoutVars>
          <dgm:chMax val="0"/>
          <dgm:chPref val="0"/>
        </dgm:presLayoutVars>
      </dgm:prSet>
      <dgm:spPr/>
    </dgm:pt>
    <dgm:pt modelId="{EFE08070-4C09-45ED-93C7-2F653C89E494}" type="pres">
      <dgm:prSet presAssocID="{7EC36AEC-11CE-43BB-B277-4C6738918D89}" presName="sibTrans" presStyleCnt="0"/>
      <dgm:spPr/>
    </dgm:pt>
    <dgm:pt modelId="{DC5B78D5-37F1-4905-9F2B-CB67F205B313}" type="pres">
      <dgm:prSet presAssocID="{9F672F57-5006-42A9-8C10-EA17F1571C8A}" presName="compNode" presStyleCnt="0"/>
      <dgm:spPr/>
    </dgm:pt>
    <dgm:pt modelId="{935A9A48-E3B2-4FB3-A392-FF23CF8DC115}" type="pres">
      <dgm:prSet presAssocID="{9F672F57-5006-42A9-8C10-EA17F1571C8A}" presName="bgRect" presStyleLbl="bgShp" presStyleIdx="2" presStyleCnt="6"/>
      <dgm:spPr/>
    </dgm:pt>
    <dgm:pt modelId="{8AB05F90-4249-4340-BC5C-E01943DC1E59}" type="pres">
      <dgm:prSet presAssocID="{9F672F57-5006-42A9-8C10-EA17F1571C8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B83EA20-8C22-46E1-91A0-9755EB929B5E}" type="pres">
      <dgm:prSet presAssocID="{9F672F57-5006-42A9-8C10-EA17F1571C8A}" presName="spaceRect" presStyleCnt="0"/>
      <dgm:spPr/>
    </dgm:pt>
    <dgm:pt modelId="{C6EEF297-BB1B-4992-94C5-0F1D4BCE991B}" type="pres">
      <dgm:prSet presAssocID="{9F672F57-5006-42A9-8C10-EA17F1571C8A}" presName="parTx" presStyleLbl="revTx" presStyleIdx="2" presStyleCnt="6">
        <dgm:presLayoutVars>
          <dgm:chMax val="0"/>
          <dgm:chPref val="0"/>
        </dgm:presLayoutVars>
      </dgm:prSet>
      <dgm:spPr/>
    </dgm:pt>
    <dgm:pt modelId="{7282AE4A-FD44-4011-9AEE-F290CD07D613}" type="pres">
      <dgm:prSet presAssocID="{C89E9F91-23C3-45EB-97E1-4EEE3016D8D5}" presName="sibTrans" presStyleCnt="0"/>
      <dgm:spPr/>
    </dgm:pt>
    <dgm:pt modelId="{6EADD56F-BB55-46F7-BC3A-C7D265FDDEED}" type="pres">
      <dgm:prSet presAssocID="{8499291F-3060-40E1-A743-D455EF115119}" presName="compNode" presStyleCnt="0"/>
      <dgm:spPr/>
    </dgm:pt>
    <dgm:pt modelId="{F3510BAB-5AB8-4DBD-A0B6-1EAA0B2CDAB4}" type="pres">
      <dgm:prSet presAssocID="{8499291F-3060-40E1-A743-D455EF115119}" presName="bgRect" presStyleLbl="bgShp" presStyleIdx="3" presStyleCnt="6"/>
      <dgm:spPr/>
    </dgm:pt>
    <dgm:pt modelId="{FDBE9AD2-2EC4-4DA5-ABA3-908CC120CBE3}" type="pres">
      <dgm:prSet presAssocID="{8499291F-3060-40E1-A743-D455EF11511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AACAFB1-1A0E-4E0A-9D30-24CFCC0AE05B}" type="pres">
      <dgm:prSet presAssocID="{8499291F-3060-40E1-A743-D455EF115119}" presName="spaceRect" presStyleCnt="0"/>
      <dgm:spPr/>
    </dgm:pt>
    <dgm:pt modelId="{9BA1B27A-668E-4FC2-9317-DB3302E2823F}" type="pres">
      <dgm:prSet presAssocID="{8499291F-3060-40E1-A743-D455EF115119}" presName="parTx" presStyleLbl="revTx" presStyleIdx="3" presStyleCnt="6">
        <dgm:presLayoutVars>
          <dgm:chMax val="0"/>
          <dgm:chPref val="0"/>
        </dgm:presLayoutVars>
      </dgm:prSet>
      <dgm:spPr/>
    </dgm:pt>
    <dgm:pt modelId="{D4F617D5-13DF-4179-BC1D-EFA988E4AF13}" type="pres">
      <dgm:prSet presAssocID="{FB23CD3A-9894-410B-A4AB-FD9B9F696960}" presName="sibTrans" presStyleCnt="0"/>
      <dgm:spPr/>
    </dgm:pt>
    <dgm:pt modelId="{AF54BEAB-CCB2-4573-951D-9C228D355262}" type="pres">
      <dgm:prSet presAssocID="{1B2F4982-D70B-4EAD-BE61-3DDA3469E21B}" presName="compNode" presStyleCnt="0"/>
      <dgm:spPr/>
    </dgm:pt>
    <dgm:pt modelId="{02912F9C-4488-4403-87A1-D54C30A9A047}" type="pres">
      <dgm:prSet presAssocID="{1B2F4982-D70B-4EAD-BE61-3DDA3469E21B}" presName="bgRect" presStyleLbl="bgShp" presStyleIdx="4" presStyleCnt="6"/>
      <dgm:spPr/>
    </dgm:pt>
    <dgm:pt modelId="{1C163EF8-329D-49DD-876D-3DF7C376F609}" type="pres">
      <dgm:prSet presAssocID="{1B2F4982-D70B-4EAD-BE61-3DDA3469E21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940B612-EF27-4EDF-9FE3-C75E5E3A1465}" type="pres">
      <dgm:prSet presAssocID="{1B2F4982-D70B-4EAD-BE61-3DDA3469E21B}" presName="spaceRect" presStyleCnt="0"/>
      <dgm:spPr/>
    </dgm:pt>
    <dgm:pt modelId="{AD7DE114-A56B-4CF9-A7C1-BDB2F0720BFC}" type="pres">
      <dgm:prSet presAssocID="{1B2F4982-D70B-4EAD-BE61-3DDA3469E21B}" presName="parTx" presStyleLbl="revTx" presStyleIdx="4" presStyleCnt="6">
        <dgm:presLayoutVars>
          <dgm:chMax val="0"/>
          <dgm:chPref val="0"/>
        </dgm:presLayoutVars>
      </dgm:prSet>
      <dgm:spPr/>
    </dgm:pt>
    <dgm:pt modelId="{AA55262C-A287-4442-B06D-7B7F0D3FABE5}" type="pres">
      <dgm:prSet presAssocID="{72E13748-1153-44E4-B615-CAE130037D62}" presName="sibTrans" presStyleCnt="0"/>
      <dgm:spPr/>
    </dgm:pt>
    <dgm:pt modelId="{C0A0E516-F950-4B90-8DDB-1DDCF7164403}" type="pres">
      <dgm:prSet presAssocID="{D942100F-1AE2-472B-A9EC-FB4832116248}" presName="compNode" presStyleCnt="0"/>
      <dgm:spPr/>
    </dgm:pt>
    <dgm:pt modelId="{D60E3E12-14F5-4CAF-95F0-0723A8212610}" type="pres">
      <dgm:prSet presAssocID="{D942100F-1AE2-472B-A9EC-FB4832116248}" presName="bgRect" presStyleLbl="bgShp" presStyleIdx="5" presStyleCnt="6"/>
      <dgm:spPr/>
    </dgm:pt>
    <dgm:pt modelId="{D5879547-31F3-441C-BCFA-DBA830FA3A97}" type="pres">
      <dgm:prSet presAssocID="{D942100F-1AE2-472B-A9EC-FB483211624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076C3B4-B964-4954-980E-2F4FB47842A3}" type="pres">
      <dgm:prSet presAssocID="{D942100F-1AE2-472B-A9EC-FB4832116248}" presName="spaceRect" presStyleCnt="0"/>
      <dgm:spPr/>
    </dgm:pt>
    <dgm:pt modelId="{D237FD44-F000-4287-AC13-56B4D07D7EBD}" type="pres">
      <dgm:prSet presAssocID="{D942100F-1AE2-472B-A9EC-FB483211624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23D906-AD76-4F7E-BE48-B2F8C85E0421}" type="presOf" srcId="{9F672F57-5006-42A9-8C10-EA17F1571C8A}" destId="{C6EEF297-BB1B-4992-94C5-0F1D4BCE991B}" srcOrd="0" destOrd="0" presId="urn:microsoft.com/office/officeart/2018/2/layout/IconVerticalSolidList"/>
    <dgm:cxn modelId="{E16B630D-6E87-4943-A815-4E0F5A8E7F9E}" srcId="{F8B3F0C2-E9C9-4717-B5F1-2861CE06E945}" destId="{D942100F-1AE2-472B-A9EC-FB4832116248}" srcOrd="5" destOrd="0" parTransId="{2650538B-6E06-42C7-8215-F58089506E22}" sibTransId="{6744A05A-DED5-4A65-AD2A-57ACC2F43691}"/>
    <dgm:cxn modelId="{C456C033-D16C-40DA-8048-0DDEEAB9B3FF}" srcId="{F8B3F0C2-E9C9-4717-B5F1-2861CE06E945}" destId="{9F672F57-5006-42A9-8C10-EA17F1571C8A}" srcOrd="2" destOrd="0" parTransId="{37F9C394-FB22-4DEF-8C93-F699574D67BA}" sibTransId="{C89E9F91-23C3-45EB-97E1-4EEE3016D8D5}"/>
    <dgm:cxn modelId="{206C8E35-E801-4EBE-AE17-4C0653AD5C8C}" srcId="{F8B3F0C2-E9C9-4717-B5F1-2861CE06E945}" destId="{816A4C62-68E6-492B-A068-94D64E420D3C}" srcOrd="0" destOrd="0" parTransId="{BC35A60C-5083-40A9-B672-3B94CF92CA59}" sibTransId="{18C0A583-92CD-4DAB-988E-DB94C267D212}"/>
    <dgm:cxn modelId="{2808063A-7A96-47A8-8A40-C8725CD94170}" type="presOf" srcId="{8499291F-3060-40E1-A743-D455EF115119}" destId="{9BA1B27A-668E-4FC2-9317-DB3302E2823F}" srcOrd="0" destOrd="0" presId="urn:microsoft.com/office/officeart/2018/2/layout/IconVerticalSolidList"/>
    <dgm:cxn modelId="{F118C860-4FBD-44C8-A049-38CEB9CFC7C8}" type="presOf" srcId="{F8B3F0C2-E9C9-4717-B5F1-2861CE06E945}" destId="{7F74C149-7F9D-43E3-B4CB-AB356B8741F8}" srcOrd="0" destOrd="0" presId="urn:microsoft.com/office/officeart/2018/2/layout/IconVerticalSolidList"/>
    <dgm:cxn modelId="{02B58A75-6AF0-4E84-9E60-A37CF0D4AD25}" srcId="{F8B3F0C2-E9C9-4717-B5F1-2861CE06E945}" destId="{8499291F-3060-40E1-A743-D455EF115119}" srcOrd="3" destOrd="0" parTransId="{F47AF8DD-034D-432D-9641-4324DC86115B}" sibTransId="{FB23CD3A-9894-410B-A4AB-FD9B9F696960}"/>
    <dgm:cxn modelId="{BEE29D89-8939-477F-ABAC-4075D183A998}" type="presOf" srcId="{D942100F-1AE2-472B-A9EC-FB4832116248}" destId="{D237FD44-F000-4287-AC13-56B4D07D7EBD}" srcOrd="0" destOrd="0" presId="urn:microsoft.com/office/officeart/2018/2/layout/IconVerticalSolidList"/>
    <dgm:cxn modelId="{0D35818A-D930-4FEE-99CF-3CF1D76902A5}" type="presOf" srcId="{4CAB2A06-8EAA-4EAE-B2CE-47132D2EFB8C}" destId="{90252D87-8257-4E14-BB90-79C0CB22DE50}" srcOrd="0" destOrd="0" presId="urn:microsoft.com/office/officeart/2018/2/layout/IconVerticalSolidList"/>
    <dgm:cxn modelId="{FB8F4B96-DDA8-439E-93DE-257759070696}" type="presOf" srcId="{816A4C62-68E6-492B-A068-94D64E420D3C}" destId="{9CADDDEF-87AA-4248-A4CB-567EFB816371}" srcOrd="0" destOrd="0" presId="urn:microsoft.com/office/officeart/2018/2/layout/IconVerticalSolidList"/>
    <dgm:cxn modelId="{5EB598A6-C7A5-4E3E-B9B1-20C367462B08}" type="presOf" srcId="{1B2F4982-D70B-4EAD-BE61-3DDA3469E21B}" destId="{AD7DE114-A56B-4CF9-A7C1-BDB2F0720BFC}" srcOrd="0" destOrd="0" presId="urn:microsoft.com/office/officeart/2018/2/layout/IconVerticalSolidList"/>
    <dgm:cxn modelId="{427A5EB0-A1B6-4EEE-8B03-47D142CD9CDD}" srcId="{F8B3F0C2-E9C9-4717-B5F1-2861CE06E945}" destId="{1B2F4982-D70B-4EAD-BE61-3DDA3469E21B}" srcOrd="4" destOrd="0" parTransId="{EDB8328E-EE27-464A-9EE1-2C7B53CA92DF}" sibTransId="{72E13748-1153-44E4-B615-CAE130037D62}"/>
    <dgm:cxn modelId="{3B53A3FE-149D-4417-A8B7-45DCA9CF95FC}" srcId="{F8B3F0C2-E9C9-4717-B5F1-2861CE06E945}" destId="{4CAB2A06-8EAA-4EAE-B2CE-47132D2EFB8C}" srcOrd="1" destOrd="0" parTransId="{230CCE6E-3020-4654-B5E7-602F87A3CE65}" sibTransId="{7EC36AEC-11CE-43BB-B277-4C6738918D89}"/>
    <dgm:cxn modelId="{A98C3E87-01F1-4E90-8628-FAB2EDA0D03E}" type="presParOf" srcId="{7F74C149-7F9D-43E3-B4CB-AB356B8741F8}" destId="{9C002AE5-F455-421B-A902-DD296049F359}" srcOrd="0" destOrd="0" presId="urn:microsoft.com/office/officeart/2018/2/layout/IconVerticalSolidList"/>
    <dgm:cxn modelId="{ED13AB84-5540-4DE2-B0E6-81CA64E3B722}" type="presParOf" srcId="{9C002AE5-F455-421B-A902-DD296049F359}" destId="{6C2399C1-ED5D-4E3D-B703-EFF51D45F3A7}" srcOrd="0" destOrd="0" presId="urn:microsoft.com/office/officeart/2018/2/layout/IconVerticalSolidList"/>
    <dgm:cxn modelId="{4AE2CD84-6770-4114-8685-667ACF40C1B0}" type="presParOf" srcId="{9C002AE5-F455-421B-A902-DD296049F359}" destId="{169B5621-6327-4CF6-B4AF-42E472DE0333}" srcOrd="1" destOrd="0" presId="urn:microsoft.com/office/officeart/2018/2/layout/IconVerticalSolidList"/>
    <dgm:cxn modelId="{5523D28B-702B-49B9-B3B1-A18DEF29E155}" type="presParOf" srcId="{9C002AE5-F455-421B-A902-DD296049F359}" destId="{47C9398B-46D6-42B2-B5B3-53FBC959D0D2}" srcOrd="2" destOrd="0" presId="urn:microsoft.com/office/officeart/2018/2/layout/IconVerticalSolidList"/>
    <dgm:cxn modelId="{CF06AD98-C025-46C8-AB4E-7939645256D4}" type="presParOf" srcId="{9C002AE5-F455-421B-A902-DD296049F359}" destId="{9CADDDEF-87AA-4248-A4CB-567EFB816371}" srcOrd="3" destOrd="0" presId="urn:microsoft.com/office/officeart/2018/2/layout/IconVerticalSolidList"/>
    <dgm:cxn modelId="{762C3F63-C5E1-4F7E-8CC4-0E9718AB8BD4}" type="presParOf" srcId="{7F74C149-7F9D-43E3-B4CB-AB356B8741F8}" destId="{5A138669-7C24-4FA3-8E01-A8A70673D186}" srcOrd="1" destOrd="0" presId="urn:microsoft.com/office/officeart/2018/2/layout/IconVerticalSolidList"/>
    <dgm:cxn modelId="{F407377B-3282-413A-B1C9-1325330C6FBD}" type="presParOf" srcId="{7F74C149-7F9D-43E3-B4CB-AB356B8741F8}" destId="{4922E37F-40D5-4FAD-8775-5B6704E98203}" srcOrd="2" destOrd="0" presId="urn:microsoft.com/office/officeart/2018/2/layout/IconVerticalSolidList"/>
    <dgm:cxn modelId="{1E2F9C6B-23C6-4D11-A824-81621B821898}" type="presParOf" srcId="{4922E37F-40D5-4FAD-8775-5B6704E98203}" destId="{CC7C5A63-3C63-457B-8FD1-E29751CFEA92}" srcOrd="0" destOrd="0" presId="urn:microsoft.com/office/officeart/2018/2/layout/IconVerticalSolidList"/>
    <dgm:cxn modelId="{7DD5072F-3AEE-43A2-94A1-8B76850AF517}" type="presParOf" srcId="{4922E37F-40D5-4FAD-8775-5B6704E98203}" destId="{5ED83895-6E1E-4562-B1D8-256D3F8D0833}" srcOrd="1" destOrd="0" presId="urn:microsoft.com/office/officeart/2018/2/layout/IconVerticalSolidList"/>
    <dgm:cxn modelId="{1E360F10-D652-48AD-851F-EBBAC863BCDD}" type="presParOf" srcId="{4922E37F-40D5-4FAD-8775-5B6704E98203}" destId="{D75C3457-5CF0-4021-82B2-953A40FB690D}" srcOrd="2" destOrd="0" presId="urn:microsoft.com/office/officeart/2018/2/layout/IconVerticalSolidList"/>
    <dgm:cxn modelId="{B9B270D4-0D69-461C-A4EC-FFEFA3118C6B}" type="presParOf" srcId="{4922E37F-40D5-4FAD-8775-5B6704E98203}" destId="{90252D87-8257-4E14-BB90-79C0CB22DE50}" srcOrd="3" destOrd="0" presId="urn:microsoft.com/office/officeart/2018/2/layout/IconVerticalSolidList"/>
    <dgm:cxn modelId="{DA0770BC-CA5D-49F1-BE56-C22A51566B65}" type="presParOf" srcId="{7F74C149-7F9D-43E3-B4CB-AB356B8741F8}" destId="{EFE08070-4C09-45ED-93C7-2F653C89E494}" srcOrd="3" destOrd="0" presId="urn:microsoft.com/office/officeart/2018/2/layout/IconVerticalSolidList"/>
    <dgm:cxn modelId="{E37EB42A-E1B9-4681-B806-33E571E4D7A8}" type="presParOf" srcId="{7F74C149-7F9D-43E3-B4CB-AB356B8741F8}" destId="{DC5B78D5-37F1-4905-9F2B-CB67F205B313}" srcOrd="4" destOrd="0" presId="urn:microsoft.com/office/officeart/2018/2/layout/IconVerticalSolidList"/>
    <dgm:cxn modelId="{52ED7646-B279-45A5-B448-23698961BD18}" type="presParOf" srcId="{DC5B78D5-37F1-4905-9F2B-CB67F205B313}" destId="{935A9A48-E3B2-4FB3-A392-FF23CF8DC115}" srcOrd="0" destOrd="0" presId="urn:microsoft.com/office/officeart/2018/2/layout/IconVerticalSolidList"/>
    <dgm:cxn modelId="{93F04F94-771A-4E36-BBC6-682AB95E7078}" type="presParOf" srcId="{DC5B78D5-37F1-4905-9F2B-CB67F205B313}" destId="{8AB05F90-4249-4340-BC5C-E01943DC1E59}" srcOrd="1" destOrd="0" presId="urn:microsoft.com/office/officeart/2018/2/layout/IconVerticalSolidList"/>
    <dgm:cxn modelId="{ADD08968-A467-47AF-A1FA-1D352ADA7303}" type="presParOf" srcId="{DC5B78D5-37F1-4905-9F2B-CB67F205B313}" destId="{6B83EA20-8C22-46E1-91A0-9755EB929B5E}" srcOrd="2" destOrd="0" presId="urn:microsoft.com/office/officeart/2018/2/layout/IconVerticalSolidList"/>
    <dgm:cxn modelId="{9583ECA7-D5AA-4854-8A50-2160BD200450}" type="presParOf" srcId="{DC5B78D5-37F1-4905-9F2B-CB67F205B313}" destId="{C6EEF297-BB1B-4992-94C5-0F1D4BCE991B}" srcOrd="3" destOrd="0" presId="urn:microsoft.com/office/officeart/2018/2/layout/IconVerticalSolidList"/>
    <dgm:cxn modelId="{A411E24E-E614-4E8B-8A58-99AE2B50AC26}" type="presParOf" srcId="{7F74C149-7F9D-43E3-B4CB-AB356B8741F8}" destId="{7282AE4A-FD44-4011-9AEE-F290CD07D613}" srcOrd="5" destOrd="0" presId="urn:microsoft.com/office/officeart/2018/2/layout/IconVerticalSolidList"/>
    <dgm:cxn modelId="{0E179A48-91F1-41B1-BEE7-5BDD48B8367D}" type="presParOf" srcId="{7F74C149-7F9D-43E3-B4CB-AB356B8741F8}" destId="{6EADD56F-BB55-46F7-BC3A-C7D265FDDEED}" srcOrd="6" destOrd="0" presId="urn:microsoft.com/office/officeart/2018/2/layout/IconVerticalSolidList"/>
    <dgm:cxn modelId="{A246F01F-6A4C-401C-B41C-9482ECBA11EE}" type="presParOf" srcId="{6EADD56F-BB55-46F7-BC3A-C7D265FDDEED}" destId="{F3510BAB-5AB8-4DBD-A0B6-1EAA0B2CDAB4}" srcOrd="0" destOrd="0" presId="urn:microsoft.com/office/officeart/2018/2/layout/IconVerticalSolidList"/>
    <dgm:cxn modelId="{DBB19BC9-BF86-4219-BC97-79E6632E2AEF}" type="presParOf" srcId="{6EADD56F-BB55-46F7-BC3A-C7D265FDDEED}" destId="{FDBE9AD2-2EC4-4DA5-ABA3-908CC120CBE3}" srcOrd="1" destOrd="0" presId="urn:microsoft.com/office/officeart/2018/2/layout/IconVerticalSolidList"/>
    <dgm:cxn modelId="{E2C52603-DD04-4C41-B981-7E897C052293}" type="presParOf" srcId="{6EADD56F-BB55-46F7-BC3A-C7D265FDDEED}" destId="{EAACAFB1-1A0E-4E0A-9D30-24CFCC0AE05B}" srcOrd="2" destOrd="0" presId="urn:microsoft.com/office/officeart/2018/2/layout/IconVerticalSolidList"/>
    <dgm:cxn modelId="{C21D8E64-6C86-4DE5-A57D-0B94A5C84144}" type="presParOf" srcId="{6EADD56F-BB55-46F7-BC3A-C7D265FDDEED}" destId="{9BA1B27A-668E-4FC2-9317-DB3302E2823F}" srcOrd="3" destOrd="0" presId="urn:microsoft.com/office/officeart/2018/2/layout/IconVerticalSolidList"/>
    <dgm:cxn modelId="{C317B55A-41DF-438E-A5B7-156AF7F38FDC}" type="presParOf" srcId="{7F74C149-7F9D-43E3-B4CB-AB356B8741F8}" destId="{D4F617D5-13DF-4179-BC1D-EFA988E4AF13}" srcOrd="7" destOrd="0" presId="urn:microsoft.com/office/officeart/2018/2/layout/IconVerticalSolidList"/>
    <dgm:cxn modelId="{42BF0982-6CAD-4231-8FF8-D4C41AB0E83E}" type="presParOf" srcId="{7F74C149-7F9D-43E3-B4CB-AB356B8741F8}" destId="{AF54BEAB-CCB2-4573-951D-9C228D355262}" srcOrd="8" destOrd="0" presId="urn:microsoft.com/office/officeart/2018/2/layout/IconVerticalSolidList"/>
    <dgm:cxn modelId="{5D9879A4-60C9-4027-A1F9-06C31C09F44C}" type="presParOf" srcId="{AF54BEAB-CCB2-4573-951D-9C228D355262}" destId="{02912F9C-4488-4403-87A1-D54C30A9A047}" srcOrd="0" destOrd="0" presId="urn:microsoft.com/office/officeart/2018/2/layout/IconVerticalSolidList"/>
    <dgm:cxn modelId="{21BDE0A5-59FF-4AE8-8D73-B36137296446}" type="presParOf" srcId="{AF54BEAB-CCB2-4573-951D-9C228D355262}" destId="{1C163EF8-329D-49DD-876D-3DF7C376F609}" srcOrd="1" destOrd="0" presId="urn:microsoft.com/office/officeart/2018/2/layout/IconVerticalSolidList"/>
    <dgm:cxn modelId="{B8CD48EE-C6C3-4F09-B7DB-860085D9D56A}" type="presParOf" srcId="{AF54BEAB-CCB2-4573-951D-9C228D355262}" destId="{E940B612-EF27-4EDF-9FE3-C75E5E3A1465}" srcOrd="2" destOrd="0" presId="urn:microsoft.com/office/officeart/2018/2/layout/IconVerticalSolidList"/>
    <dgm:cxn modelId="{F67CFCD8-098E-4A8C-B651-D59B0E2EA30C}" type="presParOf" srcId="{AF54BEAB-CCB2-4573-951D-9C228D355262}" destId="{AD7DE114-A56B-4CF9-A7C1-BDB2F0720BFC}" srcOrd="3" destOrd="0" presId="urn:microsoft.com/office/officeart/2018/2/layout/IconVerticalSolidList"/>
    <dgm:cxn modelId="{7B1A0C03-E9C4-44F5-A545-4151C0FCB750}" type="presParOf" srcId="{7F74C149-7F9D-43E3-B4CB-AB356B8741F8}" destId="{AA55262C-A287-4442-B06D-7B7F0D3FABE5}" srcOrd="9" destOrd="0" presId="urn:microsoft.com/office/officeart/2018/2/layout/IconVerticalSolidList"/>
    <dgm:cxn modelId="{37A24607-BD91-467A-8519-71C71C7ADD92}" type="presParOf" srcId="{7F74C149-7F9D-43E3-B4CB-AB356B8741F8}" destId="{C0A0E516-F950-4B90-8DDB-1DDCF7164403}" srcOrd="10" destOrd="0" presId="urn:microsoft.com/office/officeart/2018/2/layout/IconVerticalSolidList"/>
    <dgm:cxn modelId="{8FA7537B-7546-454E-AFFF-8EE3FEA57990}" type="presParOf" srcId="{C0A0E516-F950-4B90-8DDB-1DDCF7164403}" destId="{D60E3E12-14F5-4CAF-95F0-0723A8212610}" srcOrd="0" destOrd="0" presId="urn:microsoft.com/office/officeart/2018/2/layout/IconVerticalSolidList"/>
    <dgm:cxn modelId="{085D924D-7B86-4F0D-8DA6-25B7899438CB}" type="presParOf" srcId="{C0A0E516-F950-4B90-8DDB-1DDCF7164403}" destId="{D5879547-31F3-441C-BCFA-DBA830FA3A97}" srcOrd="1" destOrd="0" presId="urn:microsoft.com/office/officeart/2018/2/layout/IconVerticalSolidList"/>
    <dgm:cxn modelId="{E38C1CF1-449F-4702-9BA3-AE48A1508EC0}" type="presParOf" srcId="{C0A0E516-F950-4B90-8DDB-1DDCF7164403}" destId="{2076C3B4-B964-4954-980E-2F4FB47842A3}" srcOrd="2" destOrd="0" presId="urn:microsoft.com/office/officeart/2018/2/layout/IconVerticalSolidList"/>
    <dgm:cxn modelId="{F6319D59-9C46-4FCD-9A6B-F69CBA7A101C}" type="presParOf" srcId="{C0A0E516-F950-4B90-8DDB-1DDCF7164403}" destId="{D237FD44-F000-4287-AC13-56B4D07D7E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73FDD-6A95-4DE4-9383-28FDEDB7ED8D}" type="doc">
      <dgm:prSet loTypeId="urn:microsoft.com/office/officeart/2005/8/layout/b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0ADD52-3936-4040-A45B-143921256ACF}">
      <dgm:prSet/>
      <dgm:spPr/>
      <dgm:t>
        <a:bodyPr/>
        <a:lstStyle/>
        <a:p>
          <a:r>
            <a:rPr lang="en-US"/>
            <a:t>HTML5</a:t>
          </a:r>
        </a:p>
      </dgm:t>
    </dgm:pt>
    <dgm:pt modelId="{0E923DA4-D5B3-4927-BDB5-837DB5BAB5A8}" type="parTrans" cxnId="{F1D2DDC9-D5B2-4E5A-A120-C1F68B12EBD6}">
      <dgm:prSet/>
      <dgm:spPr/>
      <dgm:t>
        <a:bodyPr/>
        <a:lstStyle/>
        <a:p>
          <a:endParaRPr lang="en-US"/>
        </a:p>
      </dgm:t>
    </dgm:pt>
    <dgm:pt modelId="{299CA275-45E2-41B5-AB21-035E7114E8AD}" type="sibTrans" cxnId="{F1D2DDC9-D5B2-4E5A-A120-C1F68B12EBD6}">
      <dgm:prSet/>
      <dgm:spPr/>
      <dgm:t>
        <a:bodyPr/>
        <a:lstStyle/>
        <a:p>
          <a:endParaRPr lang="en-US"/>
        </a:p>
      </dgm:t>
    </dgm:pt>
    <dgm:pt modelId="{BA59575D-CA64-4C11-BD9A-7FB6FB650C1A}">
      <dgm:prSet/>
      <dgm:spPr/>
      <dgm:t>
        <a:bodyPr/>
        <a:lstStyle/>
        <a:p>
          <a:r>
            <a:rPr lang="en-US" dirty="0"/>
            <a:t>CSS3</a:t>
          </a:r>
        </a:p>
      </dgm:t>
    </dgm:pt>
    <dgm:pt modelId="{212F3A1F-B431-4788-8EA8-E84A2CB6A1C3}" type="parTrans" cxnId="{B859379A-E465-48BC-85D9-1A9566C84448}">
      <dgm:prSet/>
      <dgm:spPr/>
      <dgm:t>
        <a:bodyPr/>
        <a:lstStyle/>
        <a:p>
          <a:endParaRPr lang="en-US"/>
        </a:p>
      </dgm:t>
    </dgm:pt>
    <dgm:pt modelId="{FD826AD3-8F45-4C78-8FA4-36A558A3826E}" type="sibTrans" cxnId="{B859379A-E465-48BC-85D9-1A9566C84448}">
      <dgm:prSet/>
      <dgm:spPr/>
      <dgm:t>
        <a:bodyPr/>
        <a:lstStyle/>
        <a:p>
          <a:endParaRPr lang="en-US"/>
        </a:p>
      </dgm:t>
    </dgm:pt>
    <dgm:pt modelId="{AD025389-02BD-4CE7-8E47-26A726A57C78}">
      <dgm:prSet/>
      <dgm:spPr/>
      <dgm:t>
        <a:bodyPr/>
        <a:lstStyle/>
        <a:p>
          <a:r>
            <a:rPr lang="en-US"/>
            <a:t>JavaScript</a:t>
          </a:r>
        </a:p>
      </dgm:t>
    </dgm:pt>
    <dgm:pt modelId="{407A878F-F43A-4F69-BB7A-0509045E9172}" type="parTrans" cxnId="{307E2E07-B05A-4DFD-96BA-BB4B74900F41}">
      <dgm:prSet/>
      <dgm:spPr/>
      <dgm:t>
        <a:bodyPr/>
        <a:lstStyle/>
        <a:p>
          <a:endParaRPr lang="en-US"/>
        </a:p>
      </dgm:t>
    </dgm:pt>
    <dgm:pt modelId="{51E6C0CE-A3A5-4D18-872D-BC7882E60D63}" type="sibTrans" cxnId="{307E2E07-B05A-4DFD-96BA-BB4B74900F41}">
      <dgm:prSet/>
      <dgm:spPr/>
      <dgm:t>
        <a:bodyPr/>
        <a:lstStyle/>
        <a:p>
          <a:endParaRPr lang="en-US"/>
        </a:p>
      </dgm:t>
    </dgm:pt>
    <dgm:pt modelId="{5B12A639-BFAB-4B2C-A48F-3CAB93E8366B}">
      <dgm:prSet/>
      <dgm:spPr/>
      <dgm:t>
        <a:bodyPr/>
        <a:lstStyle/>
        <a:p>
          <a:r>
            <a:rPr lang="en-US"/>
            <a:t>Jquery</a:t>
          </a:r>
        </a:p>
      </dgm:t>
    </dgm:pt>
    <dgm:pt modelId="{B7A94B63-DF5D-41AC-935B-8A4297DDFD0B}" type="parTrans" cxnId="{B5CF4E65-E4F1-4F7C-A933-2F725EBABCF2}">
      <dgm:prSet/>
      <dgm:spPr/>
      <dgm:t>
        <a:bodyPr/>
        <a:lstStyle/>
        <a:p>
          <a:endParaRPr lang="en-US"/>
        </a:p>
      </dgm:t>
    </dgm:pt>
    <dgm:pt modelId="{A4720E07-D13B-4909-9484-1C99BEB6638B}" type="sibTrans" cxnId="{B5CF4E65-E4F1-4F7C-A933-2F725EBABCF2}">
      <dgm:prSet/>
      <dgm:spPr/>
      <dgm:t>
        <a:bodyPr/>
        <a:lstStyle/>
        <a:p>
          <a:endParaRPr lang="en-US"/>
        </a:p>
      </dgm:t>
    </dgm:pt>
    <dgm:pt modelId="{08FEC2D5-C67A-4EF9-802F-D2C560FF32C4}" type="pres">
      <dgm:prSet presAssocID="{44073FDD-6A95-4DE4-9383-28FDEDB7ED8D}" presName="diagram" presStyleCnt="0">
        <dgm:presLayoutVars>
          <dgm:dir/>
          <dgm:animLvl val="lvl"/>
          <dgm:resizeHandles val="exact"/>
        </dgm:presLayoutVars>
      </dgm:prSet>
      <dgm:spPr/>
    </dgm:pt>
    <dgm:pt modelId="{6FE19F36-4DF3-44FC-AF73-AD74C571B61F}" type="pres">
      <dgm:prSet presAssocID="{170ADD52-3936-4040-A45B-143921256ACF}" presName="compNode" presStyleCnt="0"/>
      <dgm:spPr/>
    </dgm:pt>
    <dgm:pt modelId="{9656DA39-2C54-4AB7-B7A9-726074A77844}" type="pres">
      <dgm:prSet presAssocID="{170ADD52-3936-4040-A45B-143921256ACF}" presName="childRect" presStyleLbl="bgAcc1" presStyleIdx="0" presStyleCnt="4">
        <dgm:presLayoutVars>
          <dgm:bulletEnabled val="1"/>
        </dgm:presLayoutVars>
      </dgm:prSet>
      <dgm:spPr/>
    </dgm:pt>
    <dgm:pt modelId="{2EAA85BC-8200-4778-BD6B-486063FD4965}" type="pres">
      <dgm:prSet presAssocID="{170ADD52-3936-4040-A45B-143921256A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575F53C-9AFE-4D40-AEE5-3516D6A18EB6}" type="pres">
      <dgm:prSet presAssocID="{170ADD52-3936-4040-A45B-143921256ACF}" presName="parentRect" presStyleLbl="alignNode1" presStyleIdx="0" presStyleCnt="4"/>
      <dgm:spPr/>
    </dgm:pt>
    <dgm:pt modelId="{1766CD38-F261-43C0-B04C-3F9CB2A8753E}" type="pres">
      <dgm:prSet presAssocID="{170ADD52-3936-4040-A45B-143921256ACF}" presName="adorn" presStyleLbl="fgAccFollowNode1" presStyleIdx="0" presStyleCnt="4"/>
      <dgm:spPr/>
    </dgm:pt>
    <dgm:pt modelId="{C8214659-7C09-47FB-9743-2C685EC0B021}" type="pres">
      <dgm:prSet presAssocID="{299CA275-45E2-41B5-AB21-035E7114E8AD}" presName="sibTrans" presStyleLbl="sibTrans2D1" presStyleIdx="0" presStyleCnt="0"/>
      <dgm:spPr/>
    </dgm:pt>
    <dgm:pt modelId="{8231405A-C304-4A46-A2AD-3D1A56870CF6}" type="pres">
      <dgm:prSet presAssocID="{BA59575D-CA64-4C11-BD9A-7FB6FB650C1A}" presName="compNode" presStyleCnt="0"/>
      <dgm:spPr/>
    </dgm:pt>
    <dgm:pt modelId="{A3E3321C-4553-4760-A808-E4F5C6C74820}" type="pres">
      <dgm:prSet presAssocID="{BA59575D-CA64-4C11-BD9A-7FB6FB650C1A}" presName="childRect" presStyleLbl="bgAcc1" presStyleIdx="1" presStyleCnt="4">
        <dgm:presLayoutVars>
          <dgm:bulletEnabled val="1"/>
        </dgm:presLayoutVars>
      </dgm:prSet>
      <dgm:spPr/>
    </dgm:pt>
    <dgm:pt modelId="{A0DEE5BC-0231-4930-917F-B99AD9FFD271}" type="pres">
      <dgm:prSet presAssocID="{BA59575D-CA64-4C11-BD9A-7FB6FB650C1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93F3081-C558-4343-A232-1F5C6D84F0F1}" type="pres">
      <dgm:prSet presAssocID="{BA59575D-CA64-4C11-BD9A-7FB6FB650C1A}" presName="parentRect" presStyleLbl="alignNode1" presStyleIdx="1" presStyleCnt="4"/>
      <dgm:spPr/>
    </dgm:pt>
    <dgm:pt modelId="{8482FBEA-1B14-460B-BDD6-CDB4280EC0FA}" type="pres">
      <dgm:prSet presAssocID="{BA59575D-CA64-4C11-BD9A-7FB6FB650C1A}" presName="adorn" presStyleLbl="fgAccFollowNode1" presStyleIdx="1" presStyleCnt="4"/>
      <dgm:spPr/>
    </dgm:pt>
    <dgm:pt modelId="{70A51940-92DC-49F9-9377-6390AF9BCA57}" type="pres">
      <dgm:prSet presAssocID="{FD826AD3-8F45-4C78-8FA4-36A558A3826E}" presName="sibTrans" presStyleLbl="sibTrans2D1" presStyleIdx="0" presStyleCnt="0"/>
      <dgm:spPr/>
    </dgm:pt>
    <dgm:pt modelId="{7C5282F1-6030-4E90-83FA-87221E0C60B6}" type="pres">
      <dgm:prSet presAssocID="{AD025389-02BD-4CE7-8E47-26A726A57C78}" presName="compNode" presStyleCnt="0"/>
      <dgm:spPr/>
    </dgm:pt>
    <dgm:pt modelId="{393CF460-5E70-43B4-B9AD-D8839D7C6F09}" type="pres">
      <dgm:prSet presAssocID="{AD025389-02BD-4CE7-8E47-26A726A57C78}" presName="childRect" presStyleLbl="bgAcc1" presStyleIdx="2" presStyleCnt="4">
        <dgm:presLayoutVars>
          <dgm:bulletEnabled val="1"/>
        </dgm:presLayoutVars>
      </dgm:prSet>
      <dgm:spPr/>
    </dgm:pt>
    <dgm:pt modelId="{ECF84D1C-C183-474E-8D22-0EA81333567F}" type="pres">
      <dgm:prSet presAssocID="{AD025389-02BD-4CE7-8E47-26A726A57C7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B103ED0-88FD-469C-85EC-A08AC0933449}" type="pres">
      <dgm:prSet presAssocID="{AD025389-02BD-4CE7-8E47-26A726A57C78}" presName="parentRect" presStyleLbl="alignNode1" presStyleIdx="2" presStyleCnt="4"/>
      <dgm:spPr/>
    </dgm:pt>
    <dgm:pt modelId="{8B7161B8-7A3E-4148-AFB1-41DDBA925325}" type="pres">
      <dgm:prSet presAssocID="{AD025389-02BD-4CE7-8E47-26A726A57C78}" presName="adorn" presStyleLbl="fgAccFollowNode1" presStyleIdx="2" presStyleCnt="4"/>
      <dgm:spPr/>
    </dgm:pt>
    <dgm:pt modelId="{82898D38-EB78-432A-B585-29113804F973}" type="pres">
      <dgm:prSet presAssocID="{51E6C0CE-A3A5-4D18-872D-BC7882E60D63}" presName="sibTrans" presStyleLbl="sibTrans2D1" presStyleIdx="0" presStyleCnt="0"/>
      <dgm:spPr/>
    </dgm:pt>
    <dgm:pt modelId="{014BDBB5-CD48-446A-8E6B-7DFA7365BDE7}" type="pres">
      <dgm:prSet presAssocID="{5B12A639-BFAB-4B2C-A48F-3CAB93E8366B}" presName="compNode" presStyleCnt="0"/>
      <dgm:spPr/>
    </dgm:pt>
    <dgm:pt modelId="{7431F570-96C5-4F4C-8A45-ADC07646924E}" type="pres">
      <dgm:prSet presAssocID="{5B12A639-BFAB-4B2C-A48F-3CAB93E8366B}" presName="childRect" presStyleLbl="bgAcc1" presStyleIdx="3" presStyleCnt="4">
        <dgm:presLayoutVars>
          <dgm:bulletEnabled val="1"/>
        </dgm:presLayoutVars>
      </dgm:prSet>
      <dgm:spPr/>
    </dgm:pt>
    <dgm:pt modelId="{3B8BACAF-6332-4248-9921-CAD795F84E81}" type="pres">
      <dgm:prSet presAssocID="{5B12A639-BFAB-4B2C-A48F-3CAB93E8366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7976C45-2D69-492B-8667-64B011D805A9}" type="pres">
      <dgm:prSet presAssocID="{5B12A639-BFAB-4B2C-A48F-3CAB93E8366B}" presName="parentRect" presStyleLbl="alignNode1" presStyleIdx="3" presStyleCnt="4"/>
      <dgm:spPr/>
    </dgm:pt>
    <dgm:pt modelId="{D71CAC65-18E4-416D-9344-7D5BDA52F26A}" type="pres">
      <dgm:prSet presAssocID="{5B12A639-BFAB-4B2C-A48F-3CAB93E8366B}" presName="adorn" presStyleLbl="fgAccFollowNode1" presStyleIdx="3" presStyleCnt="4"/>
      <dgm:spPr/>
    </dgm:pt>
  </dgm:ptLst>
  <dgm:cxnLst>
    <dgm:cxn modelId="{307E2E07-B05A-4DFD-96BA-BB4B74900F41}" srcId="{44073FDD-6A95-4DE4-9383-28FDEDB7ED8D}" destId="{AD025389-02BD-4CE7-8E47-26A726A57C78}" srcOrd="2" destOrd="0" parTransId="{407A878F-F43A-4F69-BB7A-0509045E9172}" sibTransId="{51E6C0CE-A3A5-4D18-872D-BC7882E60D63}"/>
    <dgm:cxn modelId="{8324411C-2A43-4033-925A-F2355E84329F}" type="presOf" srcId="{AD025389-02BD-4CE7-8E47-26A726A57C78}" destId="{ECF84D1C-C183-474E-8D22-0EA81333567F}" srcOrd="0" destOrd="0" presId="urn:microsoft.com/office/officeart/2005/8/layout/bList2"/>
    <dgm:cxn modelId="{DA92ED5B-365B-4C43-8B52-7DBD4F9DB027}" type="presOf" srcId="{51E6C0CE-A3A5-4D18-872D-BC7882E60D63}" destId="{82898D38-EB78-432A-B585-29113804F973}" srcOrd="0" destOrd="0" presId="urn:microsoft.com/office/officeart/2005/8/layout/bList2"/>
    <dgm:cxn modelId="{B5CF4E65-E4F1-4F7C-A933-2F725EBABCF2}" srcId="{44073FDD-6A95-4DE4-9383-28FDEDB7ED8D}" destId="{5B12A639-BFAB-4B2C-A48F-3CAB93E8366B}" srcOrd="3" destOrd="0" parTransId="{B7A94B63-DF5D-41AC-935B-8A4297DDFD0B}" sibTransId="{A4720E07-D13B-4909-9484-1C99BEB6638B}"/>
    <dgm:cxn modelId="{B3DB714C-F934-446D-B6E3-B9856E9C3E1A}" type="presOf" srcId="{FD826AD3-8F45-4C78-8FA4-36A558A3826E}" destId="{70A51940-92DC-49F9-9377-6390AF9BCA57}" srcOrd="0" destOrd="0" presId="urn:microsoft.com/office/officeart/2005/8/layout/bList2"/>
    <dgm:cxn modelId="{6CE3E574-CA06-439A-9361-8F510D9DC125}" type="presOf" srcId="{5B12A639-BFAB-4B2C-A48F-3CAB93E8366B}" destId="{67976C45-2D69-492B-8667-64B011D805A9}" srcOrd="1" destOrd="0" presId="urn:microsoft.com/office/officeart/2005/8/layout/bList2"/>
    <dgm:cxn modelId="{AA72C697-BF3A-406D-9D99-8463CC48C95A}" type="presOf" srcId="{170ADD52-3936-4040-A45B-143921256ACF}" destId="{2EAA85BC-8200-4778-BD6B-486063FD4965}" srcOrd="0" destOrd="0" presId="urn:microsoft.com/office/officeart/2005/8/layout/bList2"/>
    <dgm:cxn modelId="{B859379A-E465-48BC-85D9-1A9566C84448}" srcId="{44073FDD-6A95-4DE4-9383-28FDEDB7ED8D}" destId="{BA59575D-CA64-4C11-BD9A-7FB6FB650C1A}" srcOrd="1" destOrd="0" parTransId="{212F3A1F-B431-4788-8EA8-E84A2CB6A1C3}" sibTransId="{FD826AD3-8F45-4C78-8FA4-36A558A3826E}"/>
    <dgm:cxn modelId="{C92848A7-F30D-468C-B585-0F5291DD9F3C}" type="presOf" srcId="{299CA275-45E2-41B5-AB21-035E7114E8AD}" destId="{C8214659-7C09-47FB-9743-2C685EC0B021}" srcOrd="0" destOrd="0" presId="urn:microsoft.com/office/officeart/2005/8/layout/bList2"/>
    <dgm:cxn modelId="{F1D2DDC9-D5B2-4E5A-A120-C1F68B12EBD6}" srcId="{44073FDD-6A95-4DE4-9383-28FDEDB7ED8D}" destId="{170ADD52-3936-4040-A45B-143921256ACF}" srcOrd="0" destOrd="0" parTransId="{0E923DA4-D5B3-4927-BDB5-837DB5BAB5A8}" sibTransId="{299CA275-45E2-41B5-AB21-035E7114E8AD}"/>
    <dgm:cxn modelId="{82B0A4CE-C422-4EEB-AC47-1DCDD5F9AC17}" type="presOf" srcId="{44073FDD-6A95-4DE4-9383-28FDEDB7ED8D}" destId="{08FEC2D5-C67A-4EF9-802F-D2C560FF32C4}" srcOrd="0" destOrd="0" presId="urn:microsoft.com/office/officeart/2005/8/layout/bList2"/>
    <dgm:cxn modelId="{BB709ED0-16D9-4FA4-AA97-F0B781A32555}" type="presOf" srcId="{170ADD52-3936-4040-A45B-143921256ACF}" destId="{C575F53C-9AFE-4D40-AEE5-3516D6A18EB6}" srcOrd="1" destOrd="0" presId="urn:microsoft.com/office/officeart/2005/8/layout/bList2"/>
    <dgm:cxn modelId="{E29CD2DB-7FE0-4564-AF57-FF3CF30A4312}" type="presOf" srcId="{BA59575D-CA64-4C11-BD9A-7FB6FB650C1A}" destId="{393F3081-C558-4343-A232-1F5C6D84F0F1}" srcOrd="1" destOrd="0" presId="urn:microsoft.com/office/officeart/2005/8/layout/bList2"/>
    <dgm:cxn modelId="{9630E0E0-D77D-480E-B5C2-D11890BA733B}" type="presOf" srcId="{BA59575D-CA64-4C11-BD9A-7FB6FB650C1A}" destId="{A0DEE5BC-0231-4930-917F-B99AD9FFD271}" srcOrd="0" destOrd="0" presId="urn:microsoft.com/office/officeart/2005/8/layout/bList2"/>
    <dgm:cxn modelId="{A59ED7E4-0E28-48B6-B270-BAF37AB17A2D}" type="presOf" srcId="{AD025389-02BD-4CE7-8E47-26A726A57C78}" destId="{8B103ED0-88FD-469C-85EC-A08AC0933449}" srcOrd="1" destOrd="0" presId="urn:microsoft.com/office/officeart/2005/8/layout/bList2"/>
    <dgm:cxn modelId="{67D868EB-A4E8-4313-894E-4FD17285D445}" type="presOf" srcId="{5B12A639-BFAB-4B2C-A48F-3CAB93E8366B}" destId="{3B8BACAF-6332-4248-9921-CAD795F84E81}" srcOrd="0" destOrd="0" presId="urn:microsoft.com/office/officeart/2005/8/layout/bList2"/>
    <dgm:cxn modelId="{AEA8FF18-6EC0-4906-82AF-F9B579519096}" type="presParOf" srcId="{08FEC2D5-C67A-4EF9-802F-D2C560FF32C4}" destId="{6FE19F36-4DF3-44FC-AF73-AD74C571B61F}" srcOrd="0" destOrd="0" presId="urn:microsoft.com/office/officeart/2005/8/layout/bList2"/>
    <dgm:cxn modelId="{DE541A84-05FF-4E1E-8A79-2D41D5A73160}" type="presParOf" srcId="{6FE19F36-4DF3-44FC-AF73-AD74C571B61F}" destId="{9656DA39-2C54-4AB7-B7A9-726074A77844}" srcOrd="0" destOrd="0" presId="urn:microsoft.com/office/officeart/2005/8/layout/bList2"/>
    <dgm:cxn modelId="{B6E59C64-493A-4FC2-895E-DDF1B06DCC42}" type="presParOf" srcId="{6FE19F36-4DF3-44FC-AF73-AD74C571B61F}" destId="{2EAA85BC-8200-4778-BD6B-486063FD4965}" srcOrd="1" destOrd="0" presId="urn:microsoft.com/office/officeart/2005/8/layout/bList2"/>
    <dgm:cxn modelId="{F75D0CCB-E2F0-4F91-A6A5-D375667F8849}" type="presParOf" srcId="{6FE19F36-4DF3-44FC-AF73-AD74C571B61F}" destId="{C575F53C-9AFE-4D40-AEE5-3516D6A18EB6}" srcOrd="2" destOrd="0" presId="urn:microsoft.com/office/officeart/2005/8/layout/bList2"/>
    <dgm:cxn modelId="{AB28A5DA-CE00-4995-9410-C7A43D82626E}" type="presParOf" srcId="{6FE19F36-4DF3-44FC-AF73-AD74C571B61F}" destId="{1766CD38-F261-43C0-B04C-3F9CB2A8753E}" srcOrd="3" destOrd="0" presId="urn:microsoft.com/office/officeart/2005/8/layout/bList2"/>
    <dgm:cxn modelId="{3862ECC8-51D5-4050-9795-8F994A67DDBE}" type="presParOf" srcId="{08FEC2D5-C67A-4EF9-802F-D2C560FF32C4}" destId="{C8214659-7C09-47FB-9743-2C685EC0B021}" srcOrd="1" destOrd="0" presId="urn:microsoft.com/office/officeart/2005/8/layout/bList2"/>
    <dgm:cxn modelId="{7BC07760-537E-45DF-93BB-E0152C0481EC}" type="presParOf" srcId="{08FEC2D5-C67A-4EF9-802F-D2C560FF32C4}" destId="{8231405A-C304-4A46-A2AD-3D1A56870CF6}" srcOrd="2" destOrd="0" presId="urn:microsoft.com/office/officeart/2005/8/layout/bList2"/>
    <dgm:cxn modelId="{29E6CDF6-82BC-45CD-8BC9-F7CFB4335A0E}" type="presParOf" srcId="{8231405A-C304-4A46-A2AD-3D1A56870CF6}" destId="{A3E3321C-4553-4760-A808-E4F5C6C74820}" srcOrd="0" destOrd="0" presId="urn:microsoft.com/office/officeart/2005/8/layout/bList2"/>
    <dgm:cxn modelId="{ADEEB65E-606F-4D72-9FB3-D99113DE1C06}" type="presParOf" srcId="{8231405A-C304-4A46-A2AD-3D1A56870CF6}" destId="{A0DEE5BC-0231-4930-917F-B99AD9FFD271}" srcOrd="1" destOrd="0" presId="urn:microsoft.com/office/officeart/2005/8/layout/bList2"/>
    <dgm:cxn modelId="{ABA714E4-91FF-4E55-A74F-E85319529C5B}" type="presParOf" srcId="{8231405A-C304-4A46-A2AD-3D1A56870CF6}" destId="{393F3081-C558-4343-A232-1F5C6D84F0F1}" srcOrd="2" destOrd="0" presId="urn:microsoft.com/office/officeart/2005/8/layout/bList2"/>
    <dgm:cxn modelId="{305DC94A-D230-41C4-BFF6-A350F1CC4EF5}" type="presParOf" srcId="{8231405A-C304-4A46-A2AD-3D1A56870CF6}" destId="{8482FBEA-1B14-460B-BDD6-CDB4280EC0FA}" srcOrd="3" destOrd="0" presId="urn:microsoft.com/office/officeart/2005/8/layout/bList2"/>
    <dgm:cxn modelId="{C19B4A8E-83A2-44A7-A22E-A038169A838A}" type="presParOf" srcId="{08FEC2D5-C67A-4EF9-802F-D2C560FF32C4}" destId="{70A51940-92DC-49F9-9377-6390AF9BCA57}" srcOrd="3" destOrd="0" presId="urn:microsoft.com/office/officeart/2005/8/layout/bList2"/>
    <dgm:cxn modelId="{52083A19-0DE0-4A95-A525-45AE5E9B50C5}" type="presParOf" srcId="{08FEC2D5-C67A-4EF9-802F-D2C560FF32C4}" destId="{7C5282F1-6030-4E90-83FA-87221E0C60B6}" srcOrd="4" destOrd="0" presId="urn:microsoft.com/office/officeart/2005/8/layout/bList2"/>
    <dgm:cxn modelId="{868F9B43-5F0D-4A1E-A4BE-F9EAE7A7F233}" type="presParOf" srcId="{7C5282F1-6030-4E90-83FA-87221E0C60B6}" destId="{393CF460-5E70-43B4-B9AD-D8839D7C6F09}" srcOrd="0" destOrd="0" presId="urn:microsoft.com/office/officeart/2005/8/layout/bList2"/>
    <dgm:cxn modelId="{45BC7460-C495-4DB0-A9B9-88BBB592308F}" type="presParOf" srcId="{7C5282F1-6030-4E90-83FA-87221E0C60B6}" destId="{ECF84D1C-C183-474E-8D22-0EA81333567F}" srcOrd="1" destOrd="0" presId="urn:microsoft.com/office/officeart/2005/8/layout/bList2"/>
    <dgm:cxn modelId="{6914A636-3143-4206-B02B-E0DE7C66BE23}" type="presParOf" srcId="{7C5282F1-6030-4E90-83FA-87221E0C60B6}" destId="{8B103ED0-88FD-469C-85EC-A08AC0933449}" srcOrd="2" destOrd="0" presId="urn:microsoft.com/office/officeart/2005/8/layout/bList2"/>
    <dgm:cxn modelId="{3D16C99F-C019-4D8C-B4ED-A7F199258F69}" type="presParOf" srcId="{7C5282F1-6030-4E90-83FA-87221E0C60B6}" destId="{8B7161B8-7A3E-4148-AFB1-41DDBA925325}" srcOrd="3" destOrd="0" presId="urn:microsoft.com/office/officeart/2005/8/layout/bList2"/>
    <dgm:cxn modelId="{14AD1DC9-7096-49CF-B1F4-AD0AAB7668B2}" type="presParOf" srcId="{08FEC2D5-C67A-4EF9-802F-D2C560FF32C4}" destId="{82898D38-EB78-432A-B585-29113804F973}" srcOrd="5" destOrd="0" presId="urn:microsoft.com/office/officeart/2005/8/layout/bList2"/>
    <dgm:cxn modelId="{59681BF5-50D8-4493-9E99-627CA1F82683}" type="presParOf" srcId="{08FEC2D5-C67A-4EF9-802F-D2C560FF32C4}" destId="{014BDBB5-CD48-446A-8E6B-7DFA7365BDE7}" srcOrd="6" destOrd="0" presId="urn:microsoft.com/office/officeart/2005/8/layout/bList2"/>
    <dgm:cxn modelId="{C506A37D-AEE9-4066-9F6B-C2D9EBFD2A95}" type="presParOf" srcId="{014BDBB5-CD48-446A-8E6B-7DFA7365BDE7}" destId="{7431F570-96C5-4F4C-8A45-ADC07646924E}" srcOrd="0" destOrd="0" presId="urn:microsoft.com/office/officeart/2005/8/layout/bList2"/>
    <dgm:cxn modelId="{8E567D53-6036-4F3C-99F4-B558815D85D7}" type="presParOf" srcId="{014BDBB5-CD48-446A-8E6B-7DFA7365BDE7}" destId="{3B8BACAF-6332-4248-9921-CAD795F84E81}" srcOrd="1" destOrd="0" presId="urn:microsoft.com/office/officeart/2005/8/layout/bList2"/>
    <dgm:cxn modelId="{819A7C11-F6C0-46FE-BB68-BD38CEEA037C}" type="presParOf" srcId="{014BDBB5-CD48-446A-8E6B-7DFA7365BDE7}" destId="{67976C45-2D69-492B-8667-64B011D805A9}" srcOrd="2" destOrd="0" presId="urn:microsoft.com/office/officeart/2005/8/layout/bList2"/>
    <dgm:cxn modelId="{B06E952F-1A2D-4FDE-A501-51918DA2F9D4}" type="presParOf" srcId="{014BDBB5-CD48-446A-8E6B-7DFA7365BDE7}" destId="{D71CAC65-18E4-416D-9344-7D5BDA52F26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1559E4-17AF-49E0-88EF-4BC9A9B2AE41}" type="doc">
      <dgm:prSet loTypeId="urn:microsoft.com/office/officeart/2008/layout/PictureGrid" loCatId="picture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AD8A07-0222-43C9-A966-AF9B5E3E2290}">
      <dgm:prSet custT="1"/>
      <dgm:spPr/>
      <dgm:t>
        <a:bodyPr/>
        <a:lstStyle/>
        <a:p>
          <a:pPr>
            <a:defRPr cap="all"/>
          </a:pPr>
          <a:r>
            <a:rPr lang="en-US" sz="4000" dirty="0"/>
            <a:t>Java</a:t>
          </a:r>
        </a:p>
      </dgm:t>
    </dgm:pt>
    <dgm:pt modelId="{AE1C7F43-E886-4ABE-95C0-26C6C1CACE26}" type="parTrans" cxnId="{DF56FFE7-1614-425A-ABEA-D722EFCB43CC}">
      <dgm:prSet/>
      <dgm:spPr/>
      <dgm:t>
        <a:bodyPr/>
        <a:lstStyle/>
        <a:p>
          <a:endParaRPr lang="en-US"/>
        </a:p>
      </dgm:t>
    </dgm:pt>
    <dgm:pt modelId="{D13C608B-BDF7-4600-80FB-17707A0A5415}" type="sibTrans" cxnId="{DF56FFE7-1614-425A-ABEA-D722EFCB43CC}">
      <dgm:prSet/>
      <dgm:spPr/>
      <dgm:t>
        <a:bodyPr/>
        <a:lstStyle/>
        <a:p>
          <a:endParaRPr lang="en-US"/>
        </a:p>
      </dgm:t>
    </dgm:pt>
    <dgm:pt modelId="{A4651290-6EB5-4D0C-9781-D178E4B1D9E8}">
      <dgm:prSet custT="1"/>
      <dgm:spPr/>
      <dgm:t>
        <a:bodyPr/>
        <a:lstStyle/>
        <a:p>
          <a:pPr>
            <a:defRPr cap="all"/>
          </a:pPr>
          <a:r>
            <a:rPr lang="en-US" sz="4000" dirty="0" err="1"/>
            <a:t>Jsp</a:t>
          </a:r>
          <a:endParaRPr lang="en-US" sz="4000" dirty="0"/>
        </a:p>
      </dgm:t>
    </dgm:pt>
    <dgm:pt modelId="{75CE83BB-C211-44EA-9AE8-6D631F851A19}" type="parTrans" cxnId="{0B11F25B-DEE3-4915-880F-189393BB6A65}">
      <dgm:prSet/>
      <dgm:spPr/>
      <dgm:t>
        <a:bodyPr/>
        <a:lstStyle/>
        <a:p>
          <a:endParaRPr lang="en-US"/>
        </a:p>
      </dgm:t>
    </dgm:pt>
    <dgm:pt modelId="{E204C84E-C8F4-486F-B592-8A92F4597EA9}" type="sibTrans" cxnId="{0B11F25B-DEE3-4915-880F-189393BB6A65}">
      <dgm:prSet/>
      <dgm:spPr/>
      <dgm:t>
        <a:bodyPr/>
        <a:lstStyle/>
        <a:p>
          <a:endParaRPr lang="en-US"/>
        </a:p>
      </dgm:t>
    </dgm:pt>
    <dgm:pt modelId="{0FD0339C-15BF-48DF-9829-853F4F130D1A}">
      <dgm:prSet custT="1"/>
      <dgm:spPr/>
      <dgm:t>
        <a:bodyPr/>
        <a:lstStyle/>
        <a:p>
          <a:pPr>
            <a:defRPr cap="all"/>
          </a:pPr>
          <a:r>
            <a:rPr lang="en-US" sz="4000" dirty="0"/>
            <a:t>Spring(5.1.4)</a:t>
          </a:r>
        </a:p>
      </dgm:t>
    </dgm:pt>
    <dgm:pt modelId="{CAB5BA83-44EF-4B94-B989-39856D7EF5E8}" type="parTrans" cxnId="{566BEC43-B4B3-451B-BA28-006F2BCB18B3}">
      <dgm:prSet/>
      <dgm:spPr/>
      <dgm:t>
        <a:bodyPr/>
        <a:lstStyle/>
        <a:p>
          <a:endParaRPr lang="en-US"/>
        </a:p>
      </dgm:t>
    </dgm:pt>
    <dgm:pt modelId="{670BFBA8-1A6D-444E-B311-ACFB221ECA8A}" type="sibTrans" cxnId="{566BEC43-B4B3-451B-BA28-006F2BCB18B3}">
      <dgm:prSet/>
      <dgm:spPr/>
      <dgm:t>
        <a:bodyPr/>
        <a:lstStyle/>
        <a:p>
          <a:endParaRPr lang="en-US"/>
        </a:p>
      </dgm:t>
    </dgm:pt>
    <dgm:pt modelId="{2C654A37-11E0-46B6-B671-A06A3101A966}">
      <dgm:prSet custT="1"/>
      <dgm:spPr/>
      <dgm:t>
        <a:bodyPr/>
        <a:lstStyle/>
        <a:p>
          <a:pPr>
            <a:defRPr cap="all"/>
          </a:pPr>
          <a:r>
            <a:rPr lang="en-US" sz="4000" dirty="0"/>
            <a:t>Oracle(</a:t>
          </a:r>
          <a:r>
            <a:rPr lang="en-US" sz="4000" b="0" i="0" dirty="0"/>
            <a:t>11g Release 2 Express Edition)</a:t>
          </a:r>
          <a:endParaRPr lang="en-US" sz="4000" dirty="0"/>
        </a:p>
      </dgm:t>
    </dgm:pt>
    <dgm:pt modelId="{0100BB79-00E9-4A75-8AFF-25BC8308440B}" type="parTrans" cxnId="{85BAF088-B411-49CB-8988-E92CF8423A35}">
      <dgm:prSet/>
      <dgm:spPr/>
      <dgm:t>
        <a:bodyPr/>
        <a:lstStyle/>
        <a:p>
          <a:endParaRPr lang="en-US"/>
        </a:p>
      </dgm:t>
    </dgm:pt>
    <dgm:pt modelId="{DE3BF246-653B-4FDF-8DA2-425F7C0D7364}" type="sibTrans" cxnId="{85BAF088-B411-49CB-8988-E92CF8423A35}">
      <dgm:prSet/>
      <dgm:spPr/>
      <dgm:t>
        <a:bodyPr/>
        <a:lstStyle/>
        <a:p>
          <a:endParaRPr lang="en-US"/>
        </a:p>
      </dgm:t>
    </dgm:pt>
    <dgm:pt modelId="{7C621124-84B7-446E-8132-20CFDBF9E4EB}" type="pres">
      <dgm:prSet presAssocID="{BD1559E4-17AF-49E0-88EF-4BC9A9B2AE41}" presName="Name0" presStyleCnt="0">
        <dgm:presLayoutVars>
          <dgm:dir/>
        </dgm:presLayoutVars>
      </dgm:prSet>
      <dgm:spPr/>
    </dgm:pt>
    <dgm:pt modelId="{C0DA950F-E144-48C4-ABDF-BB69E48B1A6D}" type="pres">
      <dgm:prSet presAssocID="{33AD8A07-0222-43C9-A966-AF9B5E3E2290}" presName="composite" presStyleCnt="0"/>
      <dgm:spPr/>
    </dgm:pt>
    <dgm:pt modelId="{8083CFA1-712C-4494-B780-95A7EECA5BAE}" type="pres">
      <dgm:prSet presAssocID="{33AD8A07-0222-43C9-A966-AF9B5E3E2290}" presName="rect2" presStyleLbl="revTx" presStyleIdx="0" presStyleCnt="4" custLinFactNeighborX="17970" custLinFactNeighborY="-41418">
        <dgm:presLayoutVars>
          <dgm:bulletEnabled val="1"/>
        </dgm:presLayoutVars>
      </dgm:prSet>
      <dgm:spPr/>
    </dgm:pt>
    <dgm:pt modelId="{E7DA9CED-428E-4C19-8538-E2F6C507E585}" type="pres">
      <dgm:prSet presAssocID="{33AD8A07-0222-43C9-A966-AF9B5E3E2290}" presName="rect1" presStyleLbl="alignImgPlace1" presStyleIdx="0" presStyleCnt="4" custScaleX="85162" custScaleY="43679" custLinFactNeighborX="-6295" custLinFactNeighborY="-211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8645AFB-C7F6-421B-8F40-1CE9196C7260}" type="pres">
      <dgm:prSet presAssocID="{D13C608B-BDF7-4600-80FB-17707A0A5415}" presName="sibTrans" presStyleCnt="0"/>
      <dgm:spPr/>
    </dgm:pt>
    <dgm:pt modelId="{18813BCA-6CC7-4962-9F3D-B08A0A450D65}" type="pres">
      <dgm:prSet presAssocID="{A4651290-6EB5-4D0C-9781-D178E4B1D9E8}" presName="composite" presStyleCnt="0"/>
      <dgm:spPr/>
    </dgm:pt>
    <dgm:pt modelId="{685B65D1-27AB-40B8-93F4-DE1D4956AF3B}" type="pres">
      <dgm:prSet presAssocID="{A4651290-6EB5-4D0C-9781-D178E4B1D9E8}" presName="rect2" presStyleLbl="revTx" presStyleIdx="1" presStyleCnt="4" custLinFactNeighborX="99396" custLinFactNeighborY="-42068">
        <dgm:presLayoutVars>
          <dgm:bulletEnabled val="1"/>
        </dgm:presLayoutVars>
      </dgm:prSet>
      <dgm:spPr/>
    </dgm:pt>
    <dgm:pt modelId="{4C208252-C834-4AE7-A952-00261389E700}" type="pres">
      <dgm:prSet presAssocID="{A4651290-6EB5-4D0C-9781-D178E4B1D9E8}" presName="rect1" presStyleLbl="alignImgPlace1" presStyleIdx="1" presStyleCnt="4" custScaleY="59655" custLinFactNeighborX="78003" custLinFactNeighborY="-1817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CBB39078-5DD0-4066-BBBF-90192B253CD1}" type="pres">
      <dgm:prSet presAssocID="{E204C84E-C8F4-486F-B592-8A92F4597EA9}" presName="sibTrans" presStyleCnt="0"/>
      <dgm:spPr/>
    </dgm:pt>
    <dgm:pt modelId="{65855F66-4E69-47CE-B70A-FD90E4BA94F2}" type="pres">
      <dgm:prSet presAssocID="{0FD0339C-15BF-48DF-9829-853F4F130D1A}" presName="composite" presStyleCnt="0"/>
      <dgm:spPr/>
    </dgm:pt>
    <dgm:pt modelId="{74826653-712F-464B-89FF-6716236D2ECB}" type="pres">
      <dgm:prSet presAssocID="{0FD0339C-15BF-48DF-9829-853F4F130D1A}" presName="rect2" presStyleLbl="revTx" presStyleIdx="2" presStyleCnt="4" custScaleX="289249" custScaleY="268135" custLinFactY="-19395" custLinFactNeighborX="91348" custLinFactNeighborY="-100000">
        <dgm:presLayoutVars>
          <dgm:bulletEnabled val="1"/>
        </dgm:presLayoutVars>
      </dgm:prSet>
      <dgm:spPr/>
    </dgm:pt>
    <dgm:pt modelId="{69556945-31FA-4977-9531-F6AA6EF49541}" type="pres">
      <dgm:prSet presAssocID="{0FD0339C-15BF-48DF-9829-853F4F130D1A}" presName="rect1" presStyleLbl="alignImgPlace1" presStyleIdx="2" presStyleCnt="4" custScaleY="58484" custLinFactNeighborX="58101" custLinFactNeighborY="-1037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ggs In Basket"/>
        </a:ext>
      </dgm:extLst>
    </dgm:pt>
    <dgm:pt modelId="{60459384-09CA-49B9-9FF4-E1044490D969}" type="pres">
      <dgm:prSet presAssocID="{670BFBA8-1A6D-444E-B311-ACFB221ECA8A}" presName="sibTrans" presStyleCnt="0"/>
      <dgm:spPr/>
    </dgm:pt>
    <dgm:pt modelId="{F6EFCAA0-D7CD-40F7-8410-C8E57C10CEA1}" type="pres">
      <dgm:prSet presAssocID="{2C654A37-11E0-46B6-B671-A06A3101A966}" presName="composite" presStyleCnt="0"/>
      <dgm:spPr/>
    </dgm:pt>
    <dgm:pt modelId="{0C9E9E3A-D532-4270-8CFE-8669CAE05B1C}" type="pres">
      <dgm:prSet presAssocID="{2C654A37-11E0-46B6-B671-A06A3101A966}" presName="rect2" presStyleLbl="revTx" presStyleIdx="3" presStyleCnt="4" custScaleX="287013" custScaleY="21786" custLinFactY="66745" custLinFactNeighborX="-2125" custLinFactNeighborY="100000">
        <dgm:presLayoutVars>
          <dgm:bulletEnabled val="1"/>
        </dgm:presLayoutVars>
      </dgm:prSet>
      <dgm:spPr/>
    </dgm:pt>
    <dgm:pt modelId="{8584343B-B33D-4D12-9787-9472718A0366}" type="pres">
      <dgm:prSet presAssocID="{2C654A37-11E0-46B6-B671-A06A3101A966}" presName="rect1" presStyleLbl="alignImgPlace1" presStyleIdx="3" presStyleCnt="4" custScaleX="14976" custScaleY="52346" custLinFactNeighborX="-12317" custLinFactNeighborY="549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</dgm:ptLst>
  <dgm:cxnLst>
    <dgm:cxn modelId="{1836350A-FAF0-4811-B635-D6F3118B1D02}" type="presOf" srcId="{33AD8A07-0222-43C9-A966-AF9B5E3E2290}" destId="{8083CFA1-712C-4494-B780-95A7EECA5BAE}" srcOrd="0" destOrd="0" presId="urn:microsoft.com/office/officeart/2008/layout/PictureGrid"/>
    <dgm:cxn modelId="{B92DB712-BAF1-4D25-8D78-E306ECE6D34D}" type="presOf" srcId="{0FD0339C-15BF-48DF-9829-853F4F130D1A}" destId="{74826653-712F-464B-89FF-6716236D2ECB}" srcOrd="0" destOrd="0" presId="urn:microsoft.com/office/officeart/2008/layout/PictureGrid"/>
    <dgm:cxn modelId="{0B11F25B-DEE3-4915-880F-189393BB6A65}" srcId="{BD1559E4-17AF-49E0-88EF-4BC9A9B2AE41}" destId="{A4651290-6EB5-4D0C-9781-D178E4B1D9E8}" srcOrd="1" destOrd="0" parTransId="{75CE83BB-C211-44EA-9AE8-6D631F851A19}" sibTransId="{E204C84E-C8F4-486F-B592-8A92F4597EA9}"/>
    <dgm:cxn modelId="{566BEC43-B4B3-451B-BA28-006F2BCB18B3}" srcId="{BD1559E4-17AF-49E0-88EF-4BC9A9B2AE41}" destId="{0FD0339C-15BF-48DF-9829-853F4F130D1A}" srcOrd="2" destOrd="0" parTransId="{CAB5BA83-44EF-4B94-B989-39856D7EF5E8}" sibTransId="{670BFBA8-1A6D-444E-B311-ACFB221ECA8A}"/>
    <dgm:cxn modelId="{6B23E464-82E0-4F11-8EBF-CBE2A6589ED3}" type="presOf" srcId="{2C654A37-11E0-46B6-B671-A06A3101A966}" destId="{0C9E9E3A-D532-4270-8CFE-8669CAE05B1C}" srcOrd="0" destOrd="0" presId="urn:microsoft.com/office/officeart/2008/layout/PictureGrid"/>
    <dgm:cxn modelId="{62826A51-3CCD-415C-AB2D-D8FBA2EE333D}" type="presOf" srcId="{BD1559E4-17AF-49E0-88EF-4BC9A9B2AE41}" destId="{7C621124-84B7-446E-8132-20CFDBF9E4EB}" srcOrd="0" destOrd="0" presId="urn:microsoft.com/office/officeart/2008/layout/PictureGrid"/>
    <dgm:cxn modelId="{85BAF088-B411-49CB-8988-E92CF8423A35}" srcId="{BD1559E4-17AF-49E0-88EF-4BC9A9B2AE41}" destId="{2C654A37-11E0-46B6-B671-A06A3101A966}" srcOrd="3" destOrd="0" parTransId="{0100BB79-00E9-4A75-8AFF-25BC8308440B}" sibTransId="{DE3BF246-653B-4FDF-8DA2-425F7C0D7364}"/>
    <dgm:cxn modelId="{DF56FFE7-1614-425A-ABEA-D722EFCB43CC}" srcId="{BD1559E4-17AF-49E0-88EF-4BC9A9B2AE41}" destId="{33AD8A07-0222-43C9-A966-AF9B5E3E2290}" srcOrd="0" destOrd="0" parTransId="{AE1C7F43-E886-4ABE-95C0-26C6C1CACE26}" sibTransId="{D13C608B-BDF7-4600-80FB-17707A0A5415}"/>
    <dgm:cxn modelId="{3A462BF7-B0DD-4A15-A1DA-CD03C3959ED8}" type="presOf" srcId="{A4651290-6EB5-4D0C-9781-D178E4B1D9E8}" destId="{685B65D1-27AB-40B8-93F4-DE1D4956AF3B}" srcOrd="0" destOrd="0" presId="urn:microsoft.com/office/officeart/2008/layout/PictureGrid"/>
    <dgm:cxn modelId="{99EAB639-2135-4596-9D7D-4125B32CD5A0}" type="presParOf" srcId="{7C621124-84B7-446E-8132-20CFDBF9E4EB}" destId="{C0DA950F-E144-48C4-ABDF-BB69E48B1A6D}" srcOrd="0" destOrd="0" presId="urn:microsoft.com/office/officeart/2008/layout/PictureGrid"/>
    <dgm:cxn modelId="{30AC3A23-0368-4B66-9AF3-BE734C5D2A48}" type="presParOf" srcId="{C0DA950F-E144-48C4-ABDF-BB69E48B1A6D}" destId="{8083CFA1-712C-4494-B780-95A7EECA5BAE}" srcOrd="0" destOrd="0" presId="urn:microsoft.com/office/officeart/2008/layout/PictureGrid"/>
    <dgm:cxn modelId="{49A18259-4B8C-42F7-8179-138799BA53E0}" type="presParOf" srcId="{C0DA950F-E144-48C4-ABDF-BB69E48B1A6D}" destId="{E7DA9CED-428E-4C19-8538-E2F6C507E585}" srcOrd="1" destOrd="0" presId="urn:microsoft.com/office/officeart/2008/layout/PictureGrid"/>
    <dgm:cxn modelId="{319C54DA-1910-4685-B9D4-7C51927D4AF9}" type="presParOf" srcId="{7C621124-84B7-446E-8132-20CFDBF9E4EB}" destId="{18645AFB-C7F6-421B-8F40-1CE9196C7260}" srcOrd="1" destOrd="0" presId="urn:microsoft.com/office/officeart/2008/layout/PictureGrid"/>
    <dgm:cxn modelId="{41926339-64C7-4D90-8050-D168B6F10699}" type="presParOf" srcId="{7C621124-84B7-446E-8132-20CFDBF9E4EB}" destId="{18813BCA-6CC7-4962-9F3D-B08A0A450D65}" srcOrd="2" destOrd="0" presId="urn:microsoft.com/office/officeart/2008/layout/PictureGrid"/>
    <dgm:cxn modelId="{ED12E9F8-DE5E-4337-9425-9CA31D8BF04F}" type="presParOf" srcId="{18813BCA-6CC7-4962-9F3D-B08A0A450D65}" destId="{685B65D1-27AB-40B8-93F4-DE1D4956AF3B}" srcOrd="0" destOrd="0" presId="urn:microsoft.com/office/officeart/2008/layout/PictureGrid"/>
    <dgm:cxn modelId="{6BC20E73-166D-4F6E-9A7F-808B2DECF369}" type="presParOf" srcId="{18813BCA-6CC7-4962-9F3D-B08A0A450D65}" destId="{4C208252-C834-4AE7-A952-00261389E700}" srcOrd="1" destOrd="0" presId="urn:microsoft.com/office/officeart/2008/layout/PictureGrid"/>
    <dgm:cxn modelId="{168329A7-BB2A-4747-86B7-8B08E1ED22F0}" type="presParOf" srcId="{7C621124-84B7-446E-8132-20CFDBF9E4EB}" destId="{CBB39078-5DD0-4066-BBBF-90192B253CD1}" srcOrd="3" destOrd="0" presId="urn:microsoft.com/office/officeart/2008/layout/PictureGrid"/>
    <dgm:cxn modelId="{86A72C20-F4A1-41F8-8300-5EA9842781DC}" type="presParOf" srcId="{7C621124-84B7-446E-8132-20CFDBF9E4EB}" destId="{65855F66-4E69-47CE-B70A-FD90E4BA94F2}" srcOrd="4" destOrd="0" presId="urn:microsoft.com/office/officeart/2008/layout/PictureGrid"/>
    <dgm:cxn modelId="{C72D8812-FCDC-44D4-AB43-15DA1A7A3EF8}" type="presParOf" srcId="{65855F66-4E69-47CE-B70A-FD90E4BA94F2}" destId="{74826653-712F-464B-89FF-6716236D2ECB}" srcOrd="0" destOrd="0" presId="urn:microsoft.com/office/officeart/2008/layout/PictureGrid"/>
    <dgm:cxn modelId="{83485C81-19E0-4650-B950-8401E19A75C9}" type="presParOf" srcId="{65855F66-4E69-47CE-B70A-FD90E4BA94F2}" destId="{69556945-31FA-4977-9531-F6AA6EF49541}" srcOrd="1" destOrd="0" presId="urn:microsoft.com/office/officeart/2008/layout/PictureGrid"/>
    <dgm:cxn modelId="{96EB6445-A20E-4320-9EF1-6170FE7D37BF}" type="presParOf" srcId="{7C621124-84B7-446E-8132-20CFDBF9E4EB}" destId="{60459384-09CA-49B9-9FF4-E1044490D969}" srcOrd="5" destOrd="0" presId="urn:microsoft.com/office/officeart/2008/layout/PictureGrid"/>
    <dgm:cxn modelId="{B7EFCFCE-7507-4DAA-9980-603A71861EC7}" type="presParOf" srcId="{7C621124-84B7-446E-8132-20CFDBF9E4EB}" destId="{F6EFCAA0-D7CD-40F7-8410-C8E57C10CEA1}" srcOrd="6" destOrd="0" presId="urn:microsoft.com/office/officeart/2008/layout/PictureGrid"/>
    <dgm:cxn modelId="{60DD768F-4CDB-47D7-B8D8-E56661B8C8E7}" type="presParOf" srcId="{F6EFCAA0-D7CD-40F7-8410-C8E57C10CEA1}" destId="{0C9E9E3A-D532-4270-8CFE-8669CAE05B1C}" srcOrd="0" destOrd="0" presId="urn:microsoft.com/office/officeart/2008/layout/PictureGrid"/>
    <dgm:cxn modelId="{7B89FA34-1B34-4DD5-8152-79B6302B2746}" type="presParOf" srcId="{F6EFCAA0-D7CD-40F7-8410-C8E57C10CEA1}" destId="{8584343B-B33D-4D12-9787-9472718A0366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A3FA52-5D2F-4D56-9097-0DD72D05E2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90BE80D-9878-4890-BC4F-CFCE55C90DB7}">
      <dgm:prSet/>
      <dgm:spPr/>
      <dgm:t>
        <a:bodyPr/>
        <a:lstStyle/>
        <a:p>
          <a:pPr>
            <a:defRPr cap="all"/>
          </a:pPr>
          <a:r>
            <a:rPr lang="en-US" dirty="0" err="1"/>
            <a:t>Ecilpse</a:t>
          </a:r>
          <a:r>
            <a:rPr lang="en-US" dirty="0"/>
            <a:t>(STS4)</a:t>
          </a:r>
        </a:p>
      </dgm:t>
    </dgm:pt>
    <dgm:pt modelId="{87F94CFB-8AAA-4FFC-8E0A-4899F760F7E7}" type="parTrans" cxnId="{C496EB88-A366-4D97-BAC6-CD025340C4ED}">
      <dgm:prSet/>
      <dgm:spPr/>
      <dgm:t>
        <a:bodyPr/>
        <a:lstStyle/>
        <a:p>
          <a:endParaRPr lang="en-US"/>
        </a:p>
      </dgm:t>
    </dgm:pt>
    <dgm:pt modelId="{E2DD9B6D-36C6-40DF-8F5E-E8F1707AE1B9}" type="sibTrans" cxnId="{C496EB88-A366-4D97-BAC6-CD025340C4ED}">
      <dgm:prSet/>
      <dgm:spPr/>
      <dgm:t>
        <a:bodyPr/>
        <a:lstStyle/>
        <a:p>
          <a:endParaRPr lang="en-US"/>
        </a:p>
      </dgm:t>
    </dgm:pt>
    <dgm:pt modelId="{05F41986-139D-4247-9B78-244BA82EF84B}">
      <dgm:prSet/>
      <dgm:spPr/>
      <dgm:t>
        <a:bodyPr/>
        <a:lstStyle/>
        <a:p>
          <a:pPr>
            <a:defRPr cap="all"/>
          </a:pPr>
          <a:r>
            <a:rPr lang="en-US"/>
            <a:t>SQL Developer</a:t>
          </a:r>
        </a:p>
      </dgm:t>
    </dgm:pt>
    <dgm:pt modelId="{EC5145AE-E976-4F8B-8E9A-0BE4F832D1BD}" type="parTrans" cxnId="{7CD1C449-0A0C-408C-87D2-B71A37411729}">
      <dgm:prSet/>
      <dgm:spPr/>
      <dgm:t>
        <a:bodyPr/>
        <a:lstStyle/>
        <a:p>
          <a:endParaRPr lang="en-US"/>
        </a:p>
      </dgm:t>
    </dgm:pt>
    <dgm:pt modelId="{7BE670CE-A965-4FFB-968A-935350952DA9}" type="sibTrans" cxnId="{7CD1C449-0A0C-408C-87D2-B71A37411729}">
      <dgm:prSet/>
      <dgm:spPr/>
      <dgm:t>
        <a:bodyPr/>
        <a:lstStyle/>
        <a:p>
          <a:endParaRPr lang="en-US"/>
        </a:p>
      </dgm:t>
    </dgm:pt>
    <dgm:pt modelId="{E6BCDE0A-0DA4-4D7D-9607-593D5AE59E5D}">
      <dgm:prSet/>
      <dgm:spPr/>
      <dgm:t>
        <a:bodyPr/>
        <a:lstStyle/>
        <a:p>
          <a:pPr>
            <a:defRPr cap="all"/>
          </a:pPr>
          <a:r>
            <a:rPr lang="en-US" dirty="0"/>
            <a:t>Git</a:t>
          </a:r>
        </a:p>
      </dgm:t>
    </dgm:pt>
    <dgm:pt modelId="{4FAEAFDB-017E-4789-8550-D5A080F816B6}" type="parTrans" cxnId="{D2F88CBF-A23E-4CFA-8904-ABE342DDA1BE}">
      <dgm:prSet/>
      <dgm:spPr/>
      <dgm:t>
        <a:bodyPr/>
        <a:lstStyle/>
        <a:p>
          <a:endParaRPr lang="en-US"/>
        </a:p>
      </dgm:t>
    </dgm:pt>
    <dgm:pt modelId="{E10FF505-C0D5-4123-9A2D-52387C974080}" type="sibTrans" cxnId="{D2F88CBF-A23E-4CFA-8904-ABE342DDA1BE}">
      <dgm:prSet/>
      <dgm:spPr/>
      <dgm:t>
        <a:bodyPr/>
        <a:lstStyle/>
        <a:p>
          <a:endParaRPr lang="en-US"/>
        </a:p>
      </dgm:t>
    </dgm:pt>
    <dgm:pt modelId="{FD6AA599-14BD-41C6-B408-E51A6E8AD8DB}" type="pres">
      <dgm:prSet presAssocID="{FAA3FA52-5D2F-4D56-9097-0DD72D05E2FE}" presName="root" presStyleCnt="0">
        <dgm:presLayoutVars>
          <dgm:dir/>
          <dgm:resizeHandles val="exact"/>
        </dgm:presLayoutVars>
      </dgm:prSet>
      <dgm:spPr/>
    </dgm:pt>
    <dgm:pt modelId="{34E02980-052C-45E7-926A-D34A8A9DDB56}" type="pres">
      <dgm:prSet presAssocID="{890BE80D-9878-4890-BC4F-CFCE55C90DB7}" presName="compNode" presStyleCnt="0"/>
      <dgm:spPr/>
    </dgm:pt>
    <dgm:pt modelId="{85214A4D-E7D2-40EA-8A91-EBD8580C4273}" type="pres">
      <dgm:prSet presAssocID="{890BE80D-9878-4890-BC4F-CFCE55C90DB7}" presName="iconBgRect" presStyleLbl="bgShp" presStyleIdx="0" presStyleCnt="3"/>
      <dgm:spPr/>
    </dgm:pt>
    <dgm:pt modelId="{37F11FC1-3F0E-4EA2-81D8-3758FB16BB48}" type="pres">
      <dgm:prSet presAssocID="{890BE80D-9878-4890-BC4F-CFCE55C90D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511FB9FC-2A0A-42E4-96EF-254F775B3BB9}" type="pres">
      <dgm:prSet presAssocID="{890BE80D-9878-4890-BC4F-CFCE55C90DB7}" presName="spaceRect" presStyleCnt="0"/>
      <dgm:spPr/>
    </dgm:pt>
    <dgm:pt modelId="{55A9A786-7836-459D-91E0-57B1908AB135}" type="pres">
      <dgm:prSet presAssocID="{890BE80D-9878-4890-BC4F-CFCE55C90DB7}" presName="textRect" presStyleLbl="revTx" presStyleIdx="0" presStyleCnt="3">
        <dgm:presLayoutVars>
          <dgm:chMax val="1"/>
          <dgm:chPref val="1"/>
        </dgm:presLayoutVars>
      </dgm:prSet>
      <dgm:spPr/>
    </dgm:pt>
    <dgm:pt modelId="{D1A22BB3-08A9-4110-B6B0-3220484B9F87}" type="pres">
      <dgm:prSet presAssocID="{E2DD9B6D-36C6-40DF-8F5E-E8F1707AE1B9}" presName="sibTrans" presStyleCnt="0"/>
      <dgm:spPr/>
    </dgm:pt>
    <dgm:pt modelId="{0CB21D09-8974-42DC-AD00-32DE7F0626F8}" type="pres">
      <dgm:prSet presAssocID="{05F41986-139D-4247-9B78-244BA82EF84B}" presName="compNode" presStyleCnt="0"/>
      <dgm:spPr/>
    </dgm:pt>
    <dgm:pt modelId="{78324734-0120-48C2-95EC-C084FBB647BC}" type="pres">
      <dgm:prSet presAssocID="{05F41986-139D-4247-9B78-244BA82EF84B}" presName="iconBgRect" presStyleLbl="bgShp" presStyleIdx="1" presStyleCnt="3"/>
      <dgm:spPr/>
    </dgm:pt>
    <dgm:pt modelId="{0A0FC43A-06F7-49CB-8D5E-25C8DBD5B4CA}" type="pres">
      <dgm:prSet presAssocID="{05F41986-139D-4247-9B78-244BA82EF8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90A28C9-4E6E-4F18-A29A-C72BC3140770}" type="pres">
      <dgm:prSet presAssocID="{05F41986-139D-4247-9B78-244BA82EF84B}" presName="spaceRect" presStyleCnt="0"/>
      <dgm:spPr/>
    </dgm:pt>
    <dgm:pt modelId="{5B06E385-2B1A-492E-BA3A-AB61B4347A5E}" type="pres">
      <dgm:prSet presAssocID="{05F41986-139D-4247-9B78-244BA82EF84B}" presName="textRect" presStyleLbl="revTx" presStyleIdx="1" presStyleCnt="3">
        <dgm:presLayoutVars>
          <dgm:chMax val="1"/>
          <dgm:chPref val="1"/>
        </dgm:presLayoutVars>
      </dgm:prSet>
      <dgm:spPr/>
    </dgm:pt>
    <dgm:pt modelId="{E7C59650-C190-4BAC-B327-AF4CE1A653E1}" type="pres">
      <dgm:prSet presAssocID="{7BE670CE-A965-4FFB-968A-935350952DA9}" presName="sibTrans" presStyleCnt="0"/>
      <dgm:spPr/>
    </dgm:pt>
    <dgm:pt modelId="{79CD8389-DA19-4DC8-A202-F01890561CDA}" type="pres">
      <dgm:prSet presAssocID="{E6BCDE0A-0DA4-4D7D-9607-593D5AE59E5D}" presName="compNode" presStyleCnt="0"/>
      <dgm:spPr/>
    </dgm:pt>
    <dgm:pt modelId="{899A5981-B487-4E2E-B1E8-AF6EA428A34C}" type="pres">
      <dgm:prSet presAssocID="{E6BCDE0A-0DA4-4D7D-9607-593D5AE59E5D}" presName="iconBgRect" presStyleLbl="bgShp" presStyleIdx="2" presStyleCnt="3"/>
      <dgm:spPr/>
    </dgm:pt>
    <dgm:pt modelId="{9E2EFFA5-0134-4404-B3FE-1C391907D68C}" type="pres">
      <dgm:prSet presAssocID="{E6BCDE0A-0DA4-4D7D-9607-593D5AE59E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5EBB694-8E1B-420A-827A-09EA85B6FFD5}" type="pres">
      <dgm:prSet presAssocID="{E6BCDE0A-0DA4-4D7D-9607-593D5AE59E5D}" presName="spaceRect" presStyleCnt="0"/>
      <dgm:spPr/>
    </dgm:pt>
    <dgm:pt modelId="{467A0B7E-CC57-4C4D-8C44-EF02C0CCBD09}" type="pres">
      <dgm:prSet presAssocID="{E6BCDE0A-0DA4-4D7D-9607-593D5AE59E5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C22829-0A6B-49CB-B4EB-10E37D320676}" type="presOf" srcId="{890BE80D-9878-4890-BC4F-CFCE55C90DB7}" destId="{55A9A786-7836-459D-91E0-57B1908AB135}" srcOrd="0" destOrd="0" presId="urn:microsoft.com/office/officeart/2018/5/layout/IconCircleLabelList"/>
    <dgm:cxn modelId="{5DC02561-FA98-4F6B-B888-C52CC4051523}" type="presOf" srcId="{E6BCDE0A-0DA4-4D7D-9607-593D5AE59E5D}" destId="{467A0B7E-CC57-4C4D-8C44-EF02C0CCBD09}" srcOrd="0" destOrd="0" presId="urn:microsoft.com/office/officeart/2018/5/layout/IconCircleLabelList"/>
    <dgm:cxn modelId="{7CD1C449-0A0C-408C-87D2-B71A37411729}" srcId="{FAA3FA52-5D2F-4D56-9097-0DD72D05E2FE}" destId="{05F41986-139D-4247-9B78-244BA82EF84B}" srcOrd="1" destOrd="0" parTransId="{EC5145AE-E976-4F8B-8E9A-0BE4F832D1BD}" sibTransId="{7BE670CE-A965-4FFB-968A-935350952DA9}"/>
    <dgm:cxn modelId="{53A4075A-186A-4F69-91DB-33041AB06ECC}" type="presOf" srcId="{05F41986-139D-4247-9B78-244BA82EF84B}" destId="{5B06E385-2B1A-492E-BA3A-AB61B4347A5E}" srcOrd="0" destOrd="0" presId="urn:microsoft.com/office/officeart/2018/5/layout/IconCircleLabelList"/>
    <dgm:cxn modelId="{C496EB88-A366-4D97-BAC6-CD025340C4ED}" srcId="{FAA3FA52-5D2F-4D56-9097-0DD72D05E2FE}" destId="{890BE80D-9878-4890-BC4F-CFCE55C90DB7}" srcOrd="0" destOrd="0" parTransId="{87F94CFB-8AAA-4FFC-8E0A-4899F760F7E7}" sibTransId="{E2DD9B6D-36C6-40DF-8F5E-E8F1707AE1B9}"/>
    <dgm:cxn modelId="{D2F88CBF-A23E-4CFA-8904-ABE342DDA1BE}" srcId="{FAA3FA52-5D2F-4D56-9097-0DD72D05E2FE}" destId="{E6BCDE0A-0DA4-4D7D-9607-593D5AE59E5D}" srcOrd="2" destOrd="0" parTransId="{4FAEAFDB-017E-4789-8550-D5A080F816B6}" sibTransId="{E10FF505-C0D5-4123-9A2D-52387C974080}"/>
    <dgm:cxn modelId="{2C1EFBFB-FB14-4FCB-B3A9-D7E180A19F51}" type="presOf" srcId="{FAA3FA52-5D2F-4D56-9097-0DD72D05E2FE}" destId="{FD6AA599-14BD-41C6-B408-E51A6E8AD8DB}" srcOrd="0" destOrd="0" presId="urn:microsoft.com/office/officeart/2018/5/layout/IconCircleLabelList"/>
    <dgm:cxn modelId="{2F76E29D-D4D6-4801-98A3-5A6435F0503C}" type="presParOf" srcId="{FD6AA599-14BD-41C6-B408-E51A6E8AD8DB}" destId="{34E02980-052C-45E7-926A-D34A8A9DDB56}" srcOrd="0" destOrd="0" presId="urn:microsoft.com/office/officeart/2018/5/layout/IconCircleLabelList"/>
    <dgm:cxn modelId="{0722EA26-3EAE-421D-8090-63C7B8E5A2B3}" type="presParOf" srcId="{34E02980-052C-45E7-926A-D34A8A9DDB56}" destId="{85214A4D-E7D2-40EA-8A91-EBD8580C4273}" srcOrd="0" destOrd="0" presId="urn:microsoft.com/office/officeart/2018/5/layout/IconCircleLabelList"/>
    <dgm:cxn modelId="{D7F3E8D0-80EA-465B-96A1-6EE9CD098C34}" type="presParOf" srcId="{34E02980-052C-45E7-926A-D34A8A9DDB56}" destId="{37F11FC1-3F0E-4EA2-81D8-3758FB16BB48}" srcOrd="1" destOrd="0" presId="urn:microsoft.com/office/officeart/2018/5/layout/IconCircleLabelList"/>
    <dgm:cxn modelId="{2183A067-4C97-4116-BFD2-ECF13930436A}" type="presParOf" srcId="{34E02980-052C-45E7-926A-D34A8A9DDB56}" destId="{511FB9FC-2A0A-42E4-96EF-254F775B3BB9}" srcOrd="2" destOrd="0" presId="urn:microsoft.com/office/officeart/2018/5/layout/IconCircleLabelList"/>
    <dgm:cxn modelId="{4A9BA8F8-4FB6-4A4B-B891-FD1B36968A59}" type="presParOf" srcId="{34E02980-052C-45E7-926A-D34A8A9DDB56}" destId="{55A9A786-7836-459D-91E0-57B1908AB135}" srcOrd="3" destOrd="0" presId="urn:microsoft.com/office/officeart/2018/5/layout/IconCircleLabelList"/>
    <dgm:cxn modelId="{F95763F4-E3F3-4F07-96AD-EFBA9E430DC2}" type="presParOf" srcId="{FD6AA599-14BD-41C6-B408-E51A6E8AD8DB}" destId="{D1A22BB3-08A9-4110-B6B0-3220484B9F87}" srcOrd="1" destOrd="0" presId="urn:microsoft.com/office/officeart/2018/5/layout/IconCircleLabelList"/>
    <dgm:cxn modelId="{41DC8814-F0A6-4791-8130-9F6F88397001}" type="presParOf" srcId="{FD6AA599-14BD-41C6-B408-E51A6E8AD8DB}" destId="{0CB21D09-8974-42DC-AD00-32DE7F0626F8}" srcOrd="2" destOrd="0" presId="urn:microsoft.com/office/officeart/2018/5/layout/IconCircleLabelList"/>
    <dgm:cxn modelId="{D9708639-0C00-4FC3-BA70-ABF9AE71D63A}" type="presParOf" srcId="{0CB21D09-8974-42DC-AD00-32DE7F0626F8}" destId="{78324734-0120-48C2-95EC-C084FBB647BC}" srcOrd="0" destOrd="0" presId="urn:microsoft.com/office/officeart/2018/5/layout/IconCircleLabelList"/>
    <dgm:cxn modelId="{9F657762-3451-4313-B389-7332A5314245}" type="presParOf" srcId="{0CB21D09-8974-42DC-AD00-32DE7F0626F8}" destId="{0A0FC43A-06F7-49CB-8D5E-25C8DBD5B4CA}" srcOrd="1" destOrd="0" presId="urn:microsoft.com/office/officeart/2018/5/layout/IconCircleLabelList"/>
    <dgm:cxn modelId="{1A1C5AC9-6CDE-45D4-8EEE-DF29A50D191D}" type="presParOf" srcId="{0CB21D09-8974-42DC-AD00-32DE7F0626F8}" destId="{B90A28C9-4E6E-4F18-A29A-C72BC3140770}" srcOrd="2" destOrd="0" presId="urn:microsoft.com/office/officeart/2018/5/layout/IconCircleLabelList"/>
    <dgm:cxn modelId="{4F8A6500-D0E8-4D01-BE1E-8D3552E92C63}" type="presParOf" srcId="{0CB21D09-8974-42DC-AD00-32DE7F0626F8}" destId="{5B06E385-2B1A-492E-BA3A-AB61B4347A5E}" srcOrd="3" destOrd="0" presId="urn:microsoft.com/office/officeart/2018/5/layout/IconCircleLabelList"/>
    <dgm:cxn modelId="{8CA1211F-4640-4BE1-A3BA-F5E904134740}" type="presParOf" srcId="{FD6AA599-14BD-41C6-B408-E51A6E8AD8DB}" destId="{E7C59650-C190-4BAC-B327-AF4CE1A653E1}" srcOrd="3" destOrd="0" presId="urn:microsoft.com/office/officeart/2018/5/layout/IconCircleLabelList"/>
    <dgm:cxn modelId="{2C1647BB-BDF7-442C-9EC7-2BBB00786335}" type="presParOf" srcId="{FD6AA599-14BD-41C6-B408-E51A6E8AD8DB}" destId="{79CD8389-DA19-4DC8-A202-F01890561CDA}" srcOrd="4" destOrd="0" presId="urn:microsoft.com/office/officeart/2018/5/layout/IconCircleLabelList"/>
    <dgm:cxn modelId="{5326EFAD-CEAC-42C5-A5DA-7FFB05C269F6}" type="presParOf" srcId="{79CD8389-DA19-4DC8-A202-F01890561CDA}" destId="{899A5981-B487-4E2E-B1E8-AF6EA428A34C}" srcOrd="0" destOrd="0" presId="urn:microsoft.com/office/officeart/2018/5/layout/IconCircleLabelList"/>
    <dgm:cxn modelId="{92A0AC37-938E-46B4-BA9A-AA4EC307E541}" type="presParOf" srcId="{79CD8389-DA19-4DC8-A202-F01890561CDA}" destId="{9E2EFFA5-0134-4404-B3FE-1C391907D68C}" srcOrd="1" destOrd="0" presId="urn:microsoft.com/office/officeart/2018/5/layout/IconCircleLabelList"/>
    <dgm:cxn modelId="{E96D0925-3AE1-4EB8-9194-382BA080D8C3}" type="presParOf" srcId="{79CD8389-DA19-4DC8-A202-F01890561CDA}" destId="{F5EBB694-8E1B-420A-827A-09EA85B6FFD5}" srcOrd="2" destOrd="0" presId="urn:microsoft.com/office/officeart/2018/5/layout/IconCircleLabelList"/>
    <dgm:cxn modelId="{583E8C29-D81D-43FF-97C5-5CAF8D882FFC}" type="presParOf" srcId="{79CD8389-DA19-4DC8-A202-F01890561CDA}" destId="{467A0B7E-CC57-4C4D-8C44-EF02C0CCBD0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71B24C-01D3-44A7-BA1B-59A1FE43F8D8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491BC5C3-F8EF-483C-99A2-DFBB33BAD095}">
      <dgm:prSet/>
      <dgm:spPr/>
      <dgm:t>
        <a:bodyPr/>
        <a:lstStyle/>
        <a:p>
          <a:pPr latinLnBrk="1"/>
          <a:r>
            <a:rPr lang="ko-KR" dirty="0"/>
            <a:t>일반 사용자가</a:t>
          </a:r>
          <a:r>
            <a:rPr lang="en-US" altLang="ko-KR" dirty="0"/>
            <a:t> </a:t>
          </a:r>
          <a:r>
            <a:rPr lang="ko-KR" altLang="en-US" dirty="0"/>
            <a:t>궁금한 점에 대해 </a:t>
          </a:r>
          <a:r>
            <a:rPr lang="ko-KR" dirty="0"/>
            <a:t> 질문을</a:t>
          </a:r>
          <a:r>
            <a:rPr lang="en-US" altLang="ko-KR" dirty="0"/>
            <a:t> </a:t>
          </a:r>
          <a:r>
            <a:rPr lang="ko-KR" altLang="en-US" dirty="0"/>
            <a:t>합니다</a:t>
          </a:r>
          <a:r>
            <a:rPr lang="en-US" altLang="ko-KR" dirty="0"/>
            <a:t>.</a:t>
          </a:r>
          <a:endParaRPr lang="ko-KR" dirty="0"/>
        </a:p>
      </dgm:t>
    </dgm:pt>
    <dgm:pt modelId="{0DEFAA60-80E1-49E2-AD97-73D2F8B911FE}" type="parTrans" cxnId="{213D5E91-B87E-4BA8-BA3C-E6182B84F3CD}">
      <dgm:prSet/>
      <dgm:spPr/>
      <dgm:t>
        <a:bodyPr/>
        <a:lstStyle/>
        <a:p>
          <a:pPr latinLnBrk="1"/>
          <a:endParaRPr lang="ko-KR" altLang="en-US"/>
        </a:p>
      </dgm:t>
    </dgm:pt>
    <dgm:pt modelId="{30852220-9E67-4894-8728-524DF312C404}" type="sibTrans" cxnId="{213D5E91-B87E-4BA8-BA3C-E6182B84F3CD}">
      <dgm:prSet/>
      <dgm:spPr/>
      <dgm:t>
        <a:bodyPr/>
        <a:lstStyle/>
        <a:p>
          <a:pPr latinLnBrk="1"/>
          <a:endParaRPr lang="ko-KR" altLang="en-US"/>
        </a:p>
      </dgm:t>
    </dgm:pt>
    <dgm:pt modelId="{ADC23123-3EE1-48F0-9699-99835B26B663}">
      <dgm:prSet/>
      <dgm:spPr/>
      <dgm:t>
        <a:bodyPr/>
        <a:lstStyle/>
        <a:p>
          <a:pPr latinLnBrk="1"/>
          <a:r>
            <a:rPr lang="ko-KR" dirty="0"/>
            <a:t>다른 사용자가 질문에 대한 답변을 </a:t>
          </a:r>
          <a:r>
            <a:rPr lang="ko-KR" altLang="en-US" dirty="0"/>
            <a:t>합니다</a:t>
          </a:r>
          <a:r>
            <a:rPr lang="en-US" altLang="ko-KR" dirty="0"/>
            <a:t>.</a:t>
          </a:r>
          <a:endParaRPr lang="ko-KR" dirty="0"/>
        </a:p>
      </dgm:t>
    </dgm:pt>
    <dgm:pt modelId="{B691D402-079E-4D8B-B9DE-B8929858F249}" type="parTrans" cxnId="{EED675F2-CCCD-48C9-AD05-E08A311D2369}">
      <dgm:prSet/>
      <dgm:spPr/>
      <dgm:t>
        <a:bodyPr/>
        <a:lstStyle/>
        <a:p>
          <a:pPr latinLnBrk="1"/>
          <a:endParaRPr lang="ko-KR" altLang="en-US"/>
        </a:p>
      </dgm:t>
    </dgm:pt>
    <dgm:pt modelId="{048F80F8-ABC9-4757-AF9C-AD12AD2C61E4}" type="sibTrans" cxnId="{EED675F2-CCCD-48C9-AD05-E08A311D2369}">
      <dgm:prSet/>
      <dgm:spPr/>
      <dgm:t>
        <a:bodyPr/>
        <a:lstStyle/>
        <a:p>
          <a:pPr latinLnBrk="1"/>
          <a:endParaRPr lang="ko-KR" altLang="en-US"/>
        </a:p>
      </dgm:t>
    </dgm:pt>
    <dgm:pt modelId="{6E6713D9-00CB-4C42-B1A5-6BF172CD3E01}">
      <dgm:prSet/>
      <dgm:spPr/>
      <dgm:t>
        <a:bodyPr/>
        <a:lstStyle/>
        <a:p>
          <a:pPr latinLnBrk="1"/>
          <a:r>
            <a:rPr lang="ko-KR" dirty="0"/>
            <a:t>질문자는 </a:t>
          </a:r>
          <a:r>
            <a:rPr lang="en-US" dirty="0"/>
            <a:t>100</a:t>
          </a:r>
          <a:r>
            <a:rPr lang="ko-KR" dirty="0"/>
            <a:t>포인트</a:t>
          </a:r>
          <a:r>
            <a:rPr lang="en-US" altLang="ko-KR" dirty="0"/>
            <a:t>,</a:t>
          </a:r>
          <a:r>
            <a:rPr lang="ko-KR" dirty="0"/>
            <a:t> </a:t>
          </a:r>
          <a:r>
            <a:rPr lang="ko-KR" altLang="en-US" dirty="0"/>
            <a:t>채택 </a:t>
          </a:r>
          <a:r>
            <a:rPr lang="ko-KR" dirty="0"/>
            <a:t>답변자는 </a:t>
          </a:r>
          <a:r>
            <a:rPr lang="en-US" dirty="0"/>
            <a:t>200</a:t>
          </a:r>
          <a:r>
            <a:rPr lang="ko-KR" dirty="0"/>
            <a:t>포인트를 받</a:t>
          </a:r>
          <a:r>
            <a:rPr lang="ko-KR" altLang="en-US" dirty="0"/>
            <a:t>습니다</a:t>
          </a:r>
          <a:r>
            <a:rPr lang="en-US" altLang="ko-KR" dirty="0"/>
            <a:t>.</a:t>
          </a:r>
          <a:endParaRPr lang="ko-KR" dirty="0"/>
        </a:p>
      </dgm:t>
    </dgm:pt>
    <dgm:pt modelId="{8BACC796-E58C-4B5A-BEFD-4E3B9A56764A}" type="parTrans" cxnId="{8D3D07EF-E48F-41CA-81BF-7A3E521B0046}">
      <dgm:prSet/>
      <dgm:spPr/>
      <dgm:t>
        <a:bodyPr/>
        <a:lstStyle/>
        <a:p>
          <a:pPr latinLnBrk="1"/>
          <a:endParaRPr lang="ko-KR" altLang="en-US"/>
        </a:p>
      </dgm:t>
    </dgm:pt>
    <dgm:pt modelId="{3DE4ABD8-9806-48C0-9EAC-98A19FD7985C}" type="sibTrans" cxnId="{8D3D07EF-E48F-41CA-81BF-7A3E521B0046}">
      <dgm:prSet/>
      <dgm:spPr/>
      <dgm:t>
        <a:bodyPr/>
        <a:lstStyle/>
        <a:p>
          <a:pPr latinLnBrk="1"/>
          <a:endParaRPr lang="ko-KR" altLang="en-US"/>
        </a:p>
      </dgm:t>
    </dgm:pt>
    <dgm:pt modelId="{FF8593A6-8341-4680-9C50-F14F9DE05D2F}">
      <dgm:prSet/>
      <dgm:spPr/>
      <dgm:t>
        <a:bodyPr/>
        <a:lstStyle/>
        <a:p>
          <a:pPr latinLnBrk="1"/>
          <a:r>
            <a:rPr lang="ko-KR" altLang="en-US" dirty="0"/>
            <a:t>받은 포인트를 소비해 원하는 상품을 교환할 수 있습니다</a:t>
          </a:r>
          <a:r>
            <a:rPr lang="en-US" altLang="ko-KR" dirty="0"/>
            <a:t>.</a:t>
          </a:r>
          <a:endParaRPr lang="ko-KR" dirty="0"/>
        </a:p>
      </dgm:t>
    </dgm:pt>
    <dgm:pt modelId="{69E8D464-0DFD-4A43-9543-6657D74212B4}" type="parTrans" cxnId="{EC873A88-89C8-4418-BD27-51E728551B86}">
      <dgm:prSet/>
      <dgm:spPr/>
      <dgm:t>
        <a:bodyPr/>
        <a:lstStyle/>
        <a:p>
          <a:pPr latinLnBrk="1"/>
          <a:endParaRPr lang="ko-KR" altLang="en-US"/>
        </a:p>
      </dgm:t>
    </dgm:pt>
    <dgm:pt modelId="{133D2370-702E-488B-B1BC-B5711BFA0254}" type="sibTrans" cxnId="{EC873A88-89C8-4418-BD27-51E728551B86}">
      <dgm:prSet/>
      <dgm:spPr/>
      <dgm:t>
        <a:bodyPr/>
        <a:lstStyle/>
        <a:p>
          <a:pPr latinLnBrk="1"/>
          <a:endParaRPr lang="ko-KR" altLang="en-US"/>
        </a:p>
      </dgm:t>
    </dgm:pt>
    <dgm:pt modelId="{FBCC376C-45E5-4B3B-A56E-2989B994F777}" type="pres">
      <dgm:prSet presAssocID="{4F71B24C-01D3-44A7-BA1B-59A1FE43F8D8}" presName="CompostProcess" presStyleCnt="0">
        <dgm:presLayoutVars>
          <dgm:dir/>
          <dgm:resizeHandles val="exact"/>
        </dgm:presLayoutVars>
      </dgm:prSet>
      <dgm:spPr/>
    </dgm:pt>
    <dgm:pt modelId="{56C2C6E3-2F0A-4DB6-80F2-91E2BCF082C2}" type="pres">
      <dgm:prSet presAssocID="{4F71B24C-01D3-44A7-BA1B-59A1FE43F8D8}" presName="arrow" presStyleLbl="bgShp" presStyleIdx="0" presStyleCnt="1"/>
      <dgm:spPr/>
    </dgm:pt>
    <dgm:pt modelId="{923A8071-87FB-45CE-A037-A3E00B6ECBB7}" type="pres">
      <dgm:prSet presAssocID="{4F71B24C-01D3-44A7-BA1B-59A1FE43F8D8}" presName="linearProcess" presStyleCnt="0"/>
      <dgm:spPr/>
    </dgm:pt>
    <dgm:pt modelId="{3552C0D7-E752-48B9-A6AE-65EF53B99D7F}" type="pres">
      <dgm:prSet presAssocID="{491BC5C3-F8EF-483C-99A2-DFBB33BAD095}" presName="textNode" presStyleLbl="node1" presStyleIdx="0" presStyleCnt="4">
        <dgm:presLayoutVars>
          <dgm:bulletEnabled val="1"/>
        </dgm:presLayoutVars>
      </dgm:prSet>
      <dgm:spPr/>
    </dgm:pt>
    <dgm:pt modelId="{082E0BC6-507A-4A50-9CD9-7F857D7E920D}" type="pres">
      <dgm:prSet presAssocID="{30852220-9E67-4894-8728-524DF312C404}" presName="sibTrans" presStyleCnt="0"/>
      <dgm:spPr/>
    </dgm:pt>
    <dgm:pt modelId="{F31DA24D-8B64-4F6E-A0B2-BB3026D9965C}" type="pres">
      <dgm:prSet presAssocID="{ADC23123-3EE1-48F0-9699-99835B26B663}" presName="textNode" presStyleLbl="node1" presStyleIdx="1" presStyleCnt="4">
        <dgm:presLayoutVars>
          <dgm:bulletEnabled val="1"/>
        </dgm:presLayoutVars>
      </dgm:prSet>
      <dgm:spPr/>
    </dgm:pt>
    <dgm:pt modelId="{5D02C91F-FF71-4F3A-9289-AF8B43CFB1C0}" type="pres">
      <dgm:prSet presAssocID="{048F80F8-ABC9-4757-AF9C-AD12AD2C61E4}" presName="sibTrans" presStyleCnt="0"/>
      <dgm:spPr/>
    </dgm:pt>
    <dgm:pt modelId="{C40169FF-2138-41FE-B4A9-83E752BE8A0D}" type="pres">
      <dgm:prSet presAssocID="{6E6713D9-00CB-4C42-B1A5-6BF172CD3E01}" presName="textNode" presStyleLbl="node1" presStyleIdx="2" presStyleCnt="4">
        <dgm:presLayoutVars>
          <dgm:bulletEnabled val="1"/>
        </dgm:presLayoutVars>
      </dgm:prSet>
      <dgm:spPr/>
    </dgm:pt>
    <dgm:pt modelId="{C95F9CE8-2951-4F83-8BBE-B0E889F8F452}" type="pres">
      <dgm:prSet presAssocID="{3DE4ABD8-9806-48C0-9EAC-98A19FD7985C}" presName="sibTrans" presStyleCnt="0"/>
      <dgm:spPr/>
    </dgm:pt>
    <dgm:pt modelId="{0246B709-D012-48FC-A6B5-50DC0D1D4731}" type="pres">
      <dgm:prSet presAssocID="{FF8593A6-8341-4680-9C50-F14F9DE05D2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D3DF618-91E7-4781-B91C-8CA2BB6AAE06}" type="presOf" srcId="{6E6713D9-00CB-4C42-B1A5-6BF172CD3E01}" destId="{C40169FF-2138-41FE-B4A9-83E752BE8A0D}" srcOrd="0" destOrd="0" presId="urn:microsoft.com/office/officeart/2005/8/layout/hProcess9"/>
    <dgm:cxn modelId="{38DCE622-4FD9-4C3C-9887-E31D58D55FE6}" type="presOf" srcId="{4F71B24C-01D3-44A7-BA1B-59A1FE43F8D8}" destId="{FBCC376C-45E5-4B3B-A56E-2989B994F777}" srcOrd="0" destOrd="0" presId="urn:microsoft.com/office/officeart/2005/8/layout/hProcess9"/>
    <dgm:cxn modelId="{57676A6B-3D3F-40EC-89FC-342919646253}" type="presOf" srcId="{ADC23123-3EE1-48F0-9699-99835B26B663}" destId="{F31DA24D-8B64-4F6E-A0B2-BB3026D9965C}" srcOrd="0" destOrd="0" presId="urn:microsoft.com/office/officeart/2005/8/layout/hProcess9"/>
    <dgm:cxn modelId="{EAD94572-0DAD-46FB-AE09-31A6D0536AFE}" type="presOf" srcId="{FF8593A6-8341-4680-9C50-F14F9DE05D2F}" destId="{0246B709-D012-48FC-A6B5-50DC0D1D4731}" srcOrd="0" destOrd="0" presId="urn:microsoft.com/office/officeart/2005/8/layout/hProcess9"/>
    <dgm:cxn modelId="{01D2DB7E-4F21-402A-8106-7EC188C4562C}" type="presOf" srcId="{491BC5C3-F8EF-483C-99A2-DFBB33BAD095}" destId="{3552C0D7-E752-48B9-A6AE-65EF53B99D7F}" srcOrd="0" destOrd="0" presId="urn:microsoft.com/office/officeart/2005/8/layout/hProcess9"/>
    <dgm:cxn modelId="{EC873A88-89C8-4418-BD27-51E728551B86}" srcId="{4F71B24C-01D3-44A7-BA1B-59A1FE43F8D8}" destId="{FF8593A6-8341-4680-9C50-F14F9DE05D2F}" srcOrd="3" destOrd="0" parTransId="{69E8D464-0DFD-4A43-9543-6657D74212B4}" sibTransId="{133D2370-702E-488B-B1BC-B5711BFA0254}"/>
    <dgm:cxn modelId="{213D5E91-B87E-4BA8-BA3C-E6182B84F3CD}" srcId="{4F71B24C-01D3-44A7-BA1B-59A1FE43F8D8}" destId="{491BC5C3-F8EF-483C-99A2-DFBB33BAD095}" srcOrd="0" destOrd="0" parTransId="{0DEFAA60-80E1-49E2-AD97-73D2F8B911FE}" sibTransId="{30852220-9E67-4894-8728-524DF312C404}"/>
    <dgm:cxn modelId="{8D3D07EF-E48F-41CA-81BF-7A3E521B0046}" srcId="{4F71B24C-01D3-44A7-BA1B-59A1FE43F8D8}" destId="{6E6713D9-00CB-4C42-B1A5-6BF172CD3E01}" srcOrd="2" destOrd="0" parTransId="{8BACC796-E58C-4B5A-BEFD-4E3B9A56764A}" sibTransId="{3DE4ABD8-9806-48C0-9EAC-98A19FD7985C}"/>
    <dgm:cxn modelId="{EED675F2-CCCD-48C9-AD05-E08A311D2369}" srcId="{4F71B24C-01D3-44A7-BA1B-59A1FE43F8D8}" destId="{ADC23123-3EE1-48F0-9699-99835B26B663}" srcOrd="1" destOrd="0" parTransId="{B691D402-079E-4D8B-B9DE-B8929858F249}" sibTransId="{048F80F8-ABC9-4757-AF9C-AD12AD2C61E4}"/>
    <dgm:cxn modelId="{90A3395A-F058-4671-A318-309A4DF72425}" type="presParOf" srcId="{FBCC376C-45E5-4B3B-A56E-2989B994F777}" destId="{56C2C6E3-2F0A-4DB6-80F2-91E2BCF082C2}" srcOrd="0" destOrd="0" presId="urn:microsoft.com/office/officeart/2005/8/layout/hProcess9"/>
    <dgm:cxn modelId="{7BA424DC-6C44-4634-8321-C93EBF36EE99}" type="presParOf" srcId="{FBCC376C-45E5-4B3B-A56E-2989B994F777}" destId="{923A8071-87FB-45CE-A037-A3E00B6ECBB7}" srcOrd="1" destOrd="0" presId="urn:microsoft.com/office/officeart/2005/8/layout/hProcess9"/>
    <dgm:cxn modelId="{DF4989C8-A8B8-4346-B10D-75E98FEB0FC0}" type="presParOf" srcId="{923A8071-87FB-45CE-A037-A3E00B6ECBB7}" destId="{3552C0D7-E752-48B9-A6AE-65EF53B99D7F}" srcOrd="0" destOrd="0" presId="urn:microsoft.com/office/officeart/2005/8/layout/hProcess9"/>
    <dgm:cxn modelId="{4B26CD1E-39D5-42C1-9F1A-EC002396B32B}" type="presParOf" srcId="{923A8071-87FB-45CE-A037-A3E00B6ECBB7}" destId="{082E0BC6-507A-4A50-9CD9-7F857D7E920D}" srcOrd="1" destOrd="0" presId="urn:microsoft.com/office/officeart/2005/8/layout/hProcess9"/>
    <dgm:cxn modelId="{002D7575-353E-40E3-8FC7-12C0509731B2}" type="presParOf" srcId="{923A8071-87FB-45CE-A037-A3E00B6ECBB7}" destId="{F31DA24D-8B64-4F6E-A0B2-BB3026D9965C}" srcOrd="2" destOrd="0" presId="urn:microsoft.com/office/officeart/2005/8/layout/hProcess9"/>
    <dgm:cxn modelId="{488243E4-D560-470B-B443-63888BEE2F20}" type="presParOf" srcId="{923A8071-87FB-45CE-A037-A3E00B6ECBB7}" destId="{5D02C91F-FF71-4F3A-9289-AF8B43CFB1C0}" srcOrd="3" destOrd="0" presId="urn:microsoft.com/office/officeart/2005/8/layout/hProcess9"/>
    <dgm:cxn modelId="{5051D858-3BC3-41F1-BBEA-ED76CD975BE3}" type="presParOf" srcId="{923A8071-87FB-45CE-A037-A3E00B6ECBB7}" destId="{C40169FF-2138-41FE-B4A9-83E752BE8A0D}" srcOrd="4" destOrd="0" presId="urn:microsoft.com/office/officeart/2005/8/layout/hProcess9"/>
    <dgm:cxn modelId="{DECD9063-C6C1-4988-B550-875FEA406298}" type="presParOf" srcId="{923A8071-87FB-45CE-A037-A3E00B6ECBB7}" destId="{C95F9CE8-2951-4F83-8BBE-B0E889F8F452}" srcOrd="5" destOrd="0" presId="urn:microsoft.com/office/officeart/2005/8/layout/hProcess9"/>
    <dgm:cxn modelId="{160F5617-B543-4B4E-83A2-5859D6F099E3}" type="presParOf" srcId="{923A8071-87FB-45CE-A037-A3E00B6ECBB7}" destId="{0246B709-D012-48FC-A6B5-50DC0D1D473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399C1-ED5D-4E3D-B703-EFF51D45F3A7}">
      <dsp:nvSpPr>
        <dsp:cNvPr id="0" name=""/>
        <dsp:cNvSpPr/>
      </dsp:nvSpPr>
      <dsp:spPr>
        <a:xfrm>
          <a:off x="0" y="1672"/>
          <a:ext cx="5741533" cy="7127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B5621-6327-4CF6-B4AF-42E472DE0333}">
      <dsp:nvSpPr>
        <dsp:cNvPr id="0" name=""/>
        <dsp:cNvSpPr/>
      </dsp:nvSpPr>
      <dsp:spPr>
        <a:xfrm>
          <a:off x="215615" y="162047"/>
          <a:ext cx="392027" cy="392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DDDEF-87AA-4248-A4CB-567EFB816371}">
      <dsp:nvSpPr>
        <dsp:cNvPr id="0" name=""/>
        <dsp:cNvSpPr/>
      </dsp:nvSpPr>
      <dsp:spPr>
        <a:xfrm>
          <a:off x="823258" y="1672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1.</a:t>
          </a:r>
          <a:r>
            <a:rPr lang="ko-KR" sz="1800" kern="1200" dirty="0"/>
            <a:t>개발 배경 및 목적</a:t>
          </a:r>
          <a:endParaRPr lang="en-US" sz="1800" kern="1200" dirty="0"/>
        </a:p>
      </dsp:txBody>
      <dsp:txXfrm>
        <a:off x="823258" y="1672"/>
        <a:ext cx="4918275" cy="712777"/>
      </dsp:txXfrm>
    </dsp:sp>
    <dsp:sp modelId="{CC7C5A63-3C63-457B-8FD1-E29751CFEA92}">
      <dsp:nvSpPr>
        <dsp:cNvPr id="0" name=""/>
        <dsp:cNvSpPr/>
      </dsp:nvSpPr>
      <dsp:spPr>
        <a:xfrm>
          <a:off x="0" y="892644"/>
          <a:ext cx="5741533" cy="7127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83895-6E1E-4562-B1D8-256D3F8D0833}">
      <dsp:nvSpPr>
        <dsp:cNvPr id="0" name=""/>
        <dsp:cNvSpPr/>
      </dsp:nvSpPr>
      <dsp:spPr>
        <a:xfrm>
          <a:off x="215615" y="1053019"/>
          <a:ext cx="392027" cy="3920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52D87-8257-4E14-BB90-79C0CB22DE50}">
      <dsp:nvSpPr>
        <dsp:cNvPr id="0" name=""/>
        <dsp:cNvSpPr/>
      </dsp:nvSpPr>
      <dsp:spPr>
        <a:xfrm>
          <a:off x="823258" y="892644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개발 환경</a:t>
          </a:r>
          <a:r>
            <a:rPr lang="en-US" sz="1800" kern="1200"/>
            <a:t>(</a:t>
          </a:r>
          <a:r>
            <a:rPr lang="ko-KR" sz="1800" kern="1200"/>
            <a:t>사용 언어</a:t>
          </a:r>
          <a:r>
            <a:rPr lang="en-US" sz="1800" kern="1200"/>
            <a:t>, </a:t>
          </a:r>
          <a:r>
            <a:rPr lang="ko-KR" sz="1800" kern="1200"/>
            <a:t>도구</a:t>
          </a:r>
          <a:r>
            <a:rPr lang="en-US" sz="1800" kern="1200"/>
            <a:t>)</a:t>
          </a:r>
        </a:p>
      </dsp:txBody>
      <dsp:txXfrm>
        <a:off x="823258" y="892644"/>
        <a:ext cx="4918275" cy="712777"/>
      </dsp:txXfrm>
    </dsp:sp>
    <dsp:sp modelId="{935A9A48-E3B2-4FB3-A392-FF23CF8DC115}">
      <dsp:nvSpPr>
        <dsp:cNvPr id="0" name=""/>
        <dsp:cNvSpPr/>
      </dsp:nvSpPr>
      <dsp:spPr>
        <a:xfrm>
          <a:off x="0" y="1783616"/>
          <a:ext cx="5741533" cy="7127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05F90-4249-4340-BC5C-E01943DC1E59}">
      <dsp:nvSpPr>
        <dsp:cNvPr id="0" name=""/>
        <dsp:cNvSpPr/>
      </dsp:nvSpPr>
      <dsp:spPr>
        <a:xfrm>
          <a:off x="215615" y="1943991"/>
          <a:ext cx="392027" cy="3920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EF297-BB1B-4992-94C5-0F1D4BCE991B}">
      <dsp:nvSpPr>
        <dsp:cNvPr id="0" name=""/>
        <dsp:cNvSpPr/>
      </dsp:nvSpPr>
      <dsp:spPr>
        <a:xfrm>
          <a:off x="823258" y="1783616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작업 기간</a:t>
          </a:r>
          <a:endParaRPr lang="en-US" sz="1800" kern="1200"/>
        </a:p>
      </dsp:txBody>
      <dsp:txXfrm>
        <a:off x="823258" y="1783616"/>
        <a:ext cx="4918275" cy="712777"/>
      </dsp:txXfrm>
    </dsp:sp>
    <dsp:sp modelId="{F3510BAB-5AB8-4DBD-A0B6-1EAA0B2CDAB4}">
      <dsp:nvSpPr>
        <dsp:cNvPr id="0" name=""/>
        <dsp:cNvSpPr/>
      </dsp:nvSpPr>
      <dsp:spPr>
        <a:xfrm>
          <a:off x="0" y="2674588"/>
          <a:ext cx="5741533" cy="712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E9AD2-2EC4-4DA5-ABA3-908CC120CBE3}">
      <dsp:nvSpPr>
        <dsp:cNvPr id="0" name=""/>
        <dsp:cNvSpPr/>
      </dsp:nvSpPr>
      <dsp:spPr>
        <a:xfrm>
          <a:off x="215615" y="2834963"/>
          <a:ext cx="392027" cy="3920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1B27A-668E-4FC2-9317-DB3302E2823F}">
      <dsp:nvSpPr>
        <dsp:cNvPr id="0" name=""/>
        <dsp:cNvSpPr/>
      </dsp:nvSpPr>
      <dsp:spPr>
        <a:xfrm>
          <a:off x="823258" y="2674588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서비스 개요</a:t>
          </a:r>
          <a:r>
            <a:rPr lang="en-US" sz="1800" kern="1200"/>
            <a:t>(</a:t>
          </a:r>
          <a:r>
            <a:rPr lang="ko-KR" sz="1800" kern="1200"/>
            <a:t>마인드맵</a:t>
          </a:r>
          <a:r>
            <a:rPr lang="en-US" sz="1800" kern="1200"/>
            <a:t>)</a:t>
          </a:r>
        </a:p>
      </dsp:txBody>
      <dsp:txXfrm>
        <a:off x="823258" y="2674588"/>
        <a:ext cx="4918275" cy="712777"/>
      </dsp:txXfrm>
    </dsp:sp>
    <dsp:sp modelId="{02912F9C-4488-4403-87A1-D54C30A9A047}">
      <dsp:nvSpPr>
        <dsp:cNvPr id="0" name=""/>
        <dsp:cNvSpPr/>
      </dsp:nvSpPr>
      <dsp:spPr>
        <a:xfrm>
          <a:off x="0" y="3565560"/>
          <a:ext cx="5741533" cy="7127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63EF8-329D-49DD-876D-3DF7C376F609}">
      <dsp:nvSpPr>
        <dsp:cNvPr id="0" name=""/>
        <dsp:cNvSpPr/>
      </dsp:nvSpPr>
      <dsp:spPr>
        <a:xfrm>
          <a:off x="215615" y="3725935"/>
          <a:ext cx="392027" cy="3920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DE114-A56B-4CF9-A7C1-BDB2F0720BFC}">
      <dsp:nvSpPr>
        <dsp:cNvPr id="0" name=""/>
        <dsp:cNvSpPr/>
      </dsp:nvSpPr>
      <dsp:spPr>
        <a:xfrm>
          <a:off x="823258" y="3565560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데이터 베이스 설계</a:t>
          </a:r>
          <a:r>
            <a:rPr lang="en-US" sz="1800" kern="1200"/>
            <a:t>(ERD)</a:t>
          </a:r>
        </a:p>
      </dsp:txBody>
      <dsp:txXfrm>
        <a:off x="823258" y="3565560"/>
        <a:ext cx="4918275" cy="712777"/>
      </dsp:txXfrm>
    </dsp:sp>
    <dsp:sp modelId="{D60E3E12-14F5-4CAF-95F0-0723A8212610}">
      <dsp:nvSpPr>
        <dsp:cNvPr id="0" name=""/>
        <dsp:cNvSpPr/>
      </dsp:nvSpPr>
      <dsp:spPr>
        <a:xfrm>
          <a:off x="0" y="4456532"/>
          <a:ext cx="5741533" cy="7127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79547-31F3-441C-BCFA-DBA830FA3A97}">
      <dsp:nvSpPr>
        <dsp:cNvPr id="0" name=""/>
        <dsp:cNvSpPr/>
      </dsp:nvSpPr>
      <dsp:spPr>
        <a:xfrm>
          <a:off x="215615" y="4616907"/>
          <a:ext cx="392027" cy="3920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7FD44-F000-4287-AC13-56B4D07D7EBD}">
      <dsp:nvSpPr>
        <dsp:cNvPr id="0" name=""/>
        <dsp:cNvSpPr/>
      </dsp:nvSpPr>
      <dsp:spPr>
        <a:xfrm>
          <a:off x="823258" y="4456532"/>
          <a:ext cx="4918275" cy="71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36" tIns="75436" rIns="75436" bIns="754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프로젝트 개발  및 기술 상세</a:t>
          </a:r>
          <a:r>
            <a:rPr lang="en-US" sz="1800" kern="1200" dirty="0"/>
            <a:t>(</a:t>
          </a:r>
          <a:r>
            <a:rPr lang="ko-KR" sz="1800" kern="1200" dirty="0"/>
            <a:t>코드 설명</a:t>
          </a:r>
          <a:r>
            <a:rPr lang="en-US" sz="1800" kern="1200" dirty="0"/>
            <a:t>, </a:t>
          </a:r>
          <a:r>
            <a:rPr lang="ko-KR" sz="1800" kern="1200" dirty="0"/>
            <a:t>페이지</a:t>
          </a:r>
          <a:r>
            <a:rPr lang="en-US" sz="1800" kern="1200" dirty="0"/>
            <a:t>)</a:t>
          </a:r>
        </a:p>
      </dsp:txBody>
      <dsp:txXfrm>
        <a:off x="823258" y="4456532"/>
        <a:ext cx="4918275" cy="712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6DA39-2C54-4AB7-B7A9-726074A77844}">
      <dsp:nvSpPr>
        <dsp:cNvPr id="0" name=""/>
        <dsp:cNvSpPr/>
      </dsp:nvSpPr>
      <dsp:spPr>
        <a:xfrm>
          <a:off x="7042" y="880550"/>
          <a:ext cx="2497402" cy="18642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5F53C-9AFE-4D40-AEE5-3516D6A18EB6}">
      <dsp:nvSpPr>
        <dsp:cNvPr id="0" name=""/>
        <dsp:cNvSpPr/>
      </dsp:nvSpPr>
      <dsp:spPr>
        <a:xfrm>
          <a:off x="7042" y="2744808"/>
          <a:ext cx="2497402" cy="801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HTML5</a:t>
          </a:r>
        </a:p>
      </dsp:txBody>
      <dsp:txXfrm>
        <a:off x="7042" y="2744808"/>
        <a:ext cx="1758733" cy="801630"/>
      </dsp:txXfrm>
    </dsp:sp>
    <dsp:sp modelId="{1766CD38-F261-43C0-B04C-3F9CB2A8753E}">
      <dsp:nvSpPr>
        <dsp:cNvPr id="0" name=""/>
        <dsp:cNvSpPr/>
      </dsp:nvSpPr>
      <dsp:spPr>
        <a:xfrm>
          <a:off x="1836423" y="2872140"/>
          <a:ext cx="874090" cy="874090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3321C-4553-4760-A808-E4F5C6C74820}">
      <dsp:nvSpPr>
        <dsp:cNvPr id="0" name=""/>
        <dsp:cNvSpPr/>
      </dsp:nvSpPr>
      <dsp:spPr>
        <a:xfrm>
          <a:off x="2927065" y="880550"/>
          <a:ext cx="2497402" cy="18642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668312"/>
              <a:satOff val="367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F3081-C558-4343-A232-1F5C6D84F0F1}">
      <dsp:nvSpPr>
        <dsp:cNvPr id="0" name=""/>
        <dsp:cNvSpPr/>
      </dsp:nvSpPr>
      <dsp:spPr>
        <a:xfrm>
          <a:off x="2927065" y="2744808"/>
          <a:ext cx="2497402" cy="801630"/>
        </a:xfrm>
        <a:prstGeom prst="rect">
          <a:avLst/>
        </a:prstGeom>
        <a:solidFill>
          <a:schemeClr val="accent5">
            <a:hueOff val="-668312"/>
            <a:satOff val="367"/>
            <a:lumOff val="1765"/>
            <a:alphaOff val="0"/>
          </a:schemeClr>
        </a:solidFill>
        <a:ln w="19050" cap="rnd" cmpd="sng" algn="ctr">
          <a:solidFill>
            <a:schemeClr val="accent5">
              <a:hueOff val="-668312"/>
              <a:satOff val="367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CSS3</a:t>
          </a:r>
        </a:p>
      </dsp:txBody>
      <dsp:txXfrm>
        <a:off x="2927065" y="2744808"/>
        <a:ext cx="1758733" cy="801630"/>
      </dsp:txXfrm>
    </dsp:sp>
    <dsp:sp modelId="{8482FBEA-1B14-460B-BDD6-CDB4280EC0FA}">
      <dsp:nvSpPr>
        <dsp:cNvPr id="0" name=""/>
        <dsp:cNvSpPr/>
      </dsp:nvSpPr>
      <dsp:spPr>
        <a:xfrm>
          <a:off x="4756446" y="2872140"/>
          <a:ext cx="874090" cy="874090"/>
        </a:xfrm>
        <a:prstGeom prst="ellipse">
          <a:avLst/>
        </a:prstGeom>
        <a:solidFill>
          <a:schemeClr val="accent5">
            <a:tint val="40000"/>
            <a:alpha val="90000"/>
            <a:hueOff val="-522590"/>
            <a:satOff val="1166"/>
            <a:lumOff val="24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CF460-5E70-43B4-B9AD-D8839D7C6F09}">
      <dsp:nvSpPr>
        <dsp:cNvPr id="0" name=""/>
        <dsp:cNvSpPr/>
      </dsp:nvSpPr>
      <dsp:spPr>
        <a:xfrm>
          <a:off x="5847087" y="880550"/>
          <a:ext cx="2497402" cy="18642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1336625"/>
              <a:satOff val="735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03ED0-88FD-469C-85EC-A08AC0933449}">
      <dsp:nvSpPr>
        <dsp:cNvPr id="0" name=""/>
        <dsp:cNvSpPr/>
      </dsp:nvSpPr>
      <dsp:spPr>
        <a:xfrm>
          <a:off x="5847087" y="2744808"/>
          <a:ext cx="2497402" cy="801630"/>
        </a:xfrm>
        <a:prstGeom prst="rect">
          <a:avLst/>
        </a:prstGeom>
        <a:solidFill>
          <a:schemeClr val="accent5">
            <a:hueOff val="-1336625"/>
            <a:satOff val="735"/>
            <a:lumOff val="3529"/>
            <a:alphaOff val="0"/>
          </a:schemeClr>
        </a:solidFill>
        <a:ln w="19050" cap="rnd" cmpd="sng" algn="ctr">
          <a:solidFill>
            <a:schemeClr val="accent5">
              <a:hueOff val="-1336625"/>
              <a:satOff val="735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JavaScript</a:t>
          </a:r>
        </a:p>
      </dsp:txBody>
      <dsp:txXfrm>
        <a:off x="5847087" y="2744808"/>
        <a:ext cx="1758733" cy="801630"/>
      </dsp:txXfrm>
    </dsp:sp>
    <dsp:sp modelId="{8B7161B8-7A3E-4148-AFB1-41DDBA925325}">
      <dsp:nvSpPr>
        <dsp:cNvPr id="0" name=""/>
        <dsp:cNvSpPr/>
      </dsp:nvSpPr>
      <dsp:spPr>
        <a:xfrm>
          <a:off x="7676469" y="2872140"/>
          <a:ext cx="874090" cy="874090"/>
        </a:xfrm>
        <a:prstGeom prst="ellipse">
          <a:avLst/>
        </a:prstGeom>
        <a:solidFill>
          <a:schemeClr val="accent5">
            <a:tint val="40000"/>
            <a:alpha val="90000"/>
            <a:hueOff val="-1045179"/>
            <a:satOff val="2333"/>
            <a:lumOff val="485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1F570-96C5-4F4C-8A45-ADC07646924E}">
      <dsp:nvSpPr>
        <dsp:cNvPr id="0" name=""/>
        <dsp:cNvSpPr/>
      </dsp:nvSpPr>
      <dsp:spPr>
        <a:xfrm>
          <a:off x="8767110" y="880550"/>
          <a:ext cx="2497402" cy="18642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2004937"/>
              <a:satOff val="1102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76C45-2D69-492B-8667-64B011D805A9}">
      <dsp:nvSpPr>
        <dsp:cNvPr id="0" name=""/>
        <dsp:cNvSpPr/>
      </dsp:nvSpPr>
      <dsp:spPr>
        <a:xfrm>
          <a:off x="8767110" y="2744808"/>
          <a:ext cx="2497402" cy="801630"/>
        </a:xfrm>
        <a:prstGeom prst="rect">
          <a:avLst/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19050" cap="rnd" cmpd="sng" algn="ctr">
          <a:solidFill>
            <a:schemeClr val="accent5">
              <a:hueOff val="-2004937"/>
              <a:satOff val="1102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Jquery</a:t>
          </a:r>
        </a:p>
      </dsp:txBody>
      <dsp:txXfrm>
        <a:off x="8767110" y="2744808"/>
        <a:ext cx="1758733" cy="801630"/>
      </dsp:txXfrm>
    </dsp:sp>
    <dsp:sp modelId="{D71CAC65-18E4-416D-9344-7D5BDA52F26A}">
      <dsp:nvSpPr>
        <dsp:cNvPr id="0" name=""/>
        <dsp:cNvSpPr/>
      </dsp:nvSpPr>
      <dsp:spPr>
        <a:xfrm>
          <a:off x="10596491" y="2872140"/>
          <a:ext cx="874090" cy="874090"/>
        </a:xfrm>
        <a:prstGeom prst="ellipse">
          <a:avLst/>
        </a:prstGeom>
        <a:solidFill>
          <a:schemeClr val="accent5">
            <a:tint val="40000"/>
            <a:alpha val="90000"/>
            <a:hueOff val="-1567769"/>
            <a:satOff val="3499"/>
            <a:lumOff val="72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3CFA1-712C-4494-B780-95A7EECA5BAE}">
      <dsp:nvSpPr>
        <dsp:cNvPr id="0" name=""/>
        <dsp:cNvSpPr/>
      </dsp:nvSpPr>
      <dsp:spPr>
        <a:xfrm>
          <a:off x="4482843" y="1173"/>
          <a:ext cx="2038343" cy="30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152400" bIns="0" numCol="1" spcCol="1270" anchor="b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Java</a:t>
          </a:r>
        </a:p>
      </dsp:txBody>
      <dsp:txXfrm>
        <a:off x="4482843" y="1173"/>
        <a:ext cx="2038343" cy="305751"/>
      </dsp:txXfrm>
    </dsp:sp>
    <dsp:sp modelId="{E7DA9CED-428E-4C19-8538-E2F6C507E585}">
      <dsp:nvSpPr>
        <dsp:cNvPr id="0" name=""/>
        <dsp:cNvSpPr/>
      </dsp:nvSpPr>
      <dsp:spPr>
        <a:xfrm>
          <a:off x="4139464" y="637773"/>
          <a:ext cx="1735893" cy="8903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B65D1-27AB-40B8-93F4-DE1D4956AF3B}">
      <dsp:nvSpPr>
        <dsp:cNvPr id="0" name=""/>
        <dsp:cNvSpPr/>
      </dsp:nvSpPr>
      <dsp:spPr>
        <a:xfrm>
          <a:off x="8396397" y="0"/>
          <a:ext cx="2038343" cy="30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152400" bIns="0" numCol="1" spcCol="1270" anchor="b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 err="1"/>
            <a:t>Jsp</a:t>
          </a:r>
          <a:endParaRPr lang="en-US" sz="4000" kern="1200" dirty="0"/>
        </a:p>
      </dsp:txBody>
      <dsp:txXfrm>
        <a:off x="8396397" y="0"/>
        <a:ext cx="2038343" cy="305751"/>
      </dsp:txXfrm>
    </dsp:sp>
    <dsp:sp modelId="{4C208252-C834-4AE7-A952-00261389E700}">
      <dsp:nvSpPr>
        <dsp:cNvPr id="0" name=""/>
        <dsp:cNvSpPr/>
      </dsp:nvSpPr>
      <dsp:spPr>
        <a:xfrm>
          <a:off x="7960335" y="453445"/>
          <a:ext cx="2038343" cy="12159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26653-712F-464B-89FF-6716236D2ECB}">
      <dsp:nvSpPr>
        <dsp:cNvPr id="0" name=""/>
        <dsp:cNvSpPr/>
      </dsp:nvSpPr>
      <dsp:spPr>
        <a:xfrm>
          <a:off x="2143783" y="1878691"/>
          <a:ext cx="5895887" cy="81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152400" bIns="0" numCol="1" spcCol="1270" anchor="b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Spring(5.1.4)</a:t>
          </a:r>
        </a:p>
      </dsp:txBody>
      <dsp:txXfrm>
        <a:off x="2143783" y="1878691"/>
        <a:ext cx="5895887" cy="819826"/>
      </dsp:txXfrm>
    </dsp:sp>
    <dsp:sp modelId="{69556945-31FA-4977-9531-F6AA6EF49541}">
      <dsp:nvSpPr>
        <dsp:cNvPr id="0" name=""/>
        <dsp:cNvSpPr/>
      </dsp:nvSpPr>
      <dsp:spPr>
        <a:xfrm>
          <a:off x="3394868" y="3078774"/>
          <a:ext cx="2038343" cy="1192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E9E3A-D532-4270-8CFE-8669CAE05B1C}">
      <dsp:nvSpPr>
        <dsp:cNvPr id="0" name=""/>
        <dsp:cNvSpPr/>
      </dsp:nvSpPr>
      <dsp:spPr>
        <a:xfrm>
          <a:off x="6349840" y="2973150"/>
          <a:ext cx="5850309" cy="6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152400" bIns="0" numCol="1" spcCol="1270" anchor="b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Oracle(</a:t>
          </a:r>
          <a:r>
            <a:rPr lang="en-US" sz="4000" b="0" i="0" kern="1200" dirty="0"/>
            <a:t>11g Release 2 Express Edition)</a:t>
          </a:r>
          <a:endParaRPr lang="en-US" sz="4000" kern="1200" dirty="0"/>
        </a:p>
      </dsp:txBody>
      <dsp:txXfrm>
        <a:off x="6349840" y="2973150"/>
        <a:ext cx="5850309" cy="66611"/>
      </dsp:txXfrm>
    </dsp:sp>
    <dsp:sp modelId="{8584343B-B33D-4D12-9787-9472718A0366}">
      <dsp:nvSpPr>
        <dsp:cNvPr id="0" name=""/>
        <dsp:cNvSpPr/>
      </dsp:nvSpPr>
      <dsp:spPr>
        <a:xfrm>
          <a:off x="8914615" y="3307871"/>
          <a:ext cx="305262" cy="10669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14A4D-E7D2-40EA-8A91-EBD8580C4273}">
      <dsp:nvSpPr>
        <dsp:cNvPr id="0" name=""/>
        <dsp:cNvSpPr/>
      </dsp:nvSpPr>
      <dsp:spPr>
        <a:xfrm>
          <a:off x="653462" y="13989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11FC1-3F0E-4EA2-81D8-3758FB16BB48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9A786-7836-459D-91E0-57B1908AB135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 err="1"/>
            <a:t>Ecilpse</a:t>
          </a:r>
          <a:r>
            <a:rPr lang="en-US" sz="3500" kern="1200" dirty="0"/>
            <a:t>(STS4)</a:t>
          </a:r>
        </a:p>
      </dsp:txBody>
      <dsp:txXfrm>
        <a:off x="72118" y="2524899"/>
        <a:ext cx="2981250" cy="720000"/>
      </dsp:txXfrm>
    </dsp:sp>
    <dsp:sp modelId="{78324734-0120-48C2-95EC-C084FBB647BC}">
      <dsp:nvSpPr>
        <dsp:cNvPr id="0" name=""/>
        <dsp:cNvSpPr/>
      </dsp:nvSpPr>
      <dsp:spPr>
        <a:xfrm>
          <a:off x="4156431" y="13989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FC43A-06F7-49CB-8D5E-25C8DBD5B4CA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6E385-2B1A-492E-BA3A-AB61B4347A5E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/>
            <a:t>SQL Developer</a:t>
          </a:r>
        </a:p>
      </dsp:txBody>
      <dsp:txXfrm>
        <a:off x="3575087" y="2524899"/>
        <a:ext cx="2981250" cy="720000"/>
      </dsp:txXfrm>
    </dsp:sp>
    <dsp:sp modelId="{899A5981-B487-4E2E-B1E8-AF6EA428A34C}">
      <dsp:nvSpPr>
        <dsp:cNvPr id="0" name=""/>
        <dsp:cNvSpPr/>
      </dsp:nvSpPr>
      <dsp:spPr>
        <a:xfrm>
          <a:off x="7659400" y="13989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EFFA5-0134-4404-B3FE-1C391907D68C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A0B7E-CC57-4C4D-8C44-EF02C0CCBD09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/>
            <a:t>Git</a:t>
          </a:r>
        </a:p>
      </dsp:txBody>
      <dsp:txXfrm>
        <a:off x="7078056" y="2524899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2C6E3-2F0A-4DB6-80F2-91E2BCF082C2}">
      <dsp:nvSpPr>
        <dsp:cNvPr id="0" name=""/>
        <dsp:cNvSpPr/>
      </dsp:nvSpPr>
      <dsp:spPr>
        <a:xfrm>
          <a:off x="784860" y="0"/>
          <a:ext cx="8895080" cy="404812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2C0D7-E752-48B9-A6AE-65EF53B99D7F}">
      <dsp:nvSpPr>
        <dsp:cNvPr id="0" name=""/>
        <dsp:cNvSpPr/>
      </dsp:nvSpPr>
      <dsp:spPr>
        <a:xfrm>
          <a:off x="5237" y="1214437"/>
          <a:ext cx="2519114" cy="1619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일반 사용자가</a:t>
          </a:r>
          <a:r>
            <a:rPr lang="en-US" altLang="ko-KR" sz="1900" kern="1200" dirty="0"/>
            <a:t> </a:t>
          </a:r>
          <a:r>
            <a:rPr lang="ko-KR" altLang="en-US" sz="1900" kern="1200" dirty="0"/>
            <a:t>궁금한 점에 대해 </a:t>
          </a:r>
          <a:r>
            <a:rPr lang="ko-KR" sz="1900" kern="1200" dirty="0"/>
            <a:t> 질문을</a:t>
          </a:r>
          <a:r>
            <a:rPr lang="en-US" altLang="ko-KR" sz="1900" kern="1200" dirty="0"/>
            <a:t> </a:t>
          </a:r>
          <a:r>
            <a:rPr lang="ko-KR" altLang="en-US" sz="1900" kern="1200" dirty="0"/>
            <a:t>합니다</a:t>
          </a:r>
          <a:r>
            <a:rPr lang="en-US" altLang="ko-KR" sz="1900" kern="1200" dirty="0"/>
            <a:t>.</a:t>
          </a:r>
          <a:endParaRPr lang="ko-KR" sz="1900" kern="1200" dirty="0"/>
        </a:p>
      </dsp:txBody>
      <dsp:txXfrm>
        <a:off x="84282" y="1293482"/>
        <a:ext cx="2361024" cy="1461160"/>
      </dsp:txXfrm>
    </dsp:sp>
    <dsp:sp modelId="{F31DA24D-8B64-4F6E-A0B2-BB3026D9965C}">
      <dsp:nvSpPr>
        <dsp:cNvPr id="0" name=""/>
        <dsp:cNvSpPr/>
      </dsp:nvSpPr>
      <dsp:spPr>
        <a:xfrm>
          <a:off x="2650307" y="1214437"/>
          <a:ext cx="2519114" cy="16192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다른 사용자가 질문에 대한 답변을 </a:t>
          </a:r>
          <a:r>
            <a:rPr lang="ko-KR" altLang="en-US" sz="1900" kern="1200" dirty="0"/>
            <a:t>합니다</a:t>
          </a:r>
          <a:r>
            <a:rPr lang="en-US" altLang="ko-KR" sz="1900" kern="1200" dirty="0"/>
            <a:t>.</a:t>
          </a:r>
          <a:endParaRPr lang="ko-KR" sz="1900" kern="1200" dirty="0"/>
        </a:p>
      </dsp:txBody>
      <dsp:txXfrm>
        <a:off x="2729352" y="1293482"/>
        <a:ext cx="2361024" cy="1461160"/>
      </dsp:txXfrm>
    </dsp:sp>
    <dsp:sp modelId="{C40169FF-2138-41FE-B4A9-83E752BE8A0D}">
      <dsp:nvSpPr>
        <dsp:cNvPr id="0" name=""/>
        <dsp:cNvSpPr/>
      </dsp:nvSpPr>
      <dsp:spPr>
        <a:xfrm>
          <a:off x="5295378" y="1214437"/>
          <a:ext cx="2519114" cy="1619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질문자는 </a:t>
          </a:r>
          <a:r>
            <a:rPr lang="en-US" sz="1900" kern="1200" dirty="0"/>
            <a:t>100</a:t>
          </a:r>
          <a:r>
            <a:rPr lang="ko-KR" sz="1900" kern="1200" dirty="0"/>
            <a:t>포인트</a:t>
          </a:r>
          <a:r>
            <a:rPr lang="en-US" altLang="ko-KR" sz="1900" kern="1200" dirty="0"/>
            <a:t>,</a:t>
          </a:r>
          <a:r>
            <a:rPr lang="ko-KR" sz="1900" kern="1200" dirty="0"/>
            <a:t> </a:t>
          </a:r>
          <a:r>
            <a:rPr lang="ko-KR" altLang="en-US" sz="1900" kern="1200" dirty="0"/>
            <a:t>채택 </a:t>
          </a:r>
          <a:r>
            <a:rPr lang="ko-KR" sz="1900" kern="1200" dirty="0"/>
            <a:t>답변자는 </a:t>
          </a:r>
          <a:r>
            <a:rPr lang="en-US" sz="1900" kern="1200" dirty="0"/>
            <a:t>200</a:t>
          </a:r>
          <a:r>
            <a:rPr lang="ko-KR" sz="1900" kern="1200" dirty="0"/>
            <a:t>포인트를 받</a:t>
          </a:r>
          <a:r>
            <a:rPr lang="ko-KR" altLang="en-US" sz="1900" kern="1200" dirty="0"/>
            <a:t>습니다</a:t>
          </a:r>
          <a:r>
            <a:rPr lang="en-US" altLang="ko-KR" sz="1900" kern="1200" dirty="0"/>
            <a:t>.</a:t>
          </a:r>
          <a:endParaRPr lang="ko-KR" sz="1900" kern="1200" dirty="0"/>
        </a:p>
      </dsp:txBody>
      <dsp:txXfrm>
        <a:off x="5374423" y="1293482"/>
        <a:ext cx="2361024" cy="1461160"/>
      </dsp:txXfrm>
    </dsp:sp>
    <dsp:sp modelId="{0246B709-D012-48FC-A6B5-50DC0D1D4731}">
      <dsp:nvSpPr>
        <dsp:cNvPr id="0" name=""/>
        <dsp:cNvSpPr/>
      </dsp:nvSpPr>
      <dsp:spPr>
        <a:xfrm>
          <a:off x="7940448" y="1214437"/>
          <a:ext cx="2519114" cy="1619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받은 포인트를 소비해 원하는 상품을 교환할 수 있습니다</a:t>
          </a:r>
          <a:r>
            <a:rPr lang="en-US" altLang="ko-KR" sz="1900" kern="1200" dirty="0"/>
            <a:t>.</a:t>
          </a:r>
          <a:endParaRPr lang="ko-KR" sz="1900" kern="1200" dirty="0"/>
        </a:p>
      </dsp:txBody>
      <dsp:txXfrm>
        <a:off x="8019493" y="1293482"/>
        <a:ext cx="2361024" cy="1461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5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7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09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093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150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57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002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2308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195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255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40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808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037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834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282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665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692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3ED0CC-082F-4160-86E5-0D6041F12778}" type="datetime1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8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2.jpe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1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156A78-2111-4FF5-8A27-4389A9171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819524" cy="281939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개인 포트폴리오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50C7FD-50A1-4D99-8CB1-25CB7693D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endParaRPr lang="ko-KR" altLang="en-US" dirty="0">
              <a:solidFill>
                <a:srgbClr val="FFFFFF"/>
              </a:solidFill>
            </a:endParaRPr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건물, 하늘, 도시, 실외이(가) 표시된 사진&#10;&#10;자동 생성된 설명">
            <a:extLst>
              <a:ext uri="{FF2B5EF4-FFF2-40B4-BE49-F238E27FC236}">
                <a16:creationId xmlns:a16="http://schemas.microsoft.com/office/drawing/2014/main" id="{87A9F1D5-239D-4DED-9AFA-DEB4B69CA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6664679" y="2598276"/>
            <a:ext cx="5124328" cy="28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87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7296C-ACB3-41C0-B76D-45D54BB1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이용하여 구현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086BBC-FD67-4B08-8341-3C7046040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267496"/>
              </p:ext>
            </p:extLst>
          </p:nvPr>
        </p:nvGraphicFramePr>
        <p:xfrm>
          <a:off x="487680" y="1456267"/>
          <a:ext cx="10891520" cy="2910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475">
                  <a:extLst>
                    <a:ext uri="{9D8B030D-6E8A-4147-A177-3AD203B41FA5}">
                      <a16:colId xmlns:a16="http://schemas.microsoft.com/office/drawing/2014/main" val="3045587634"/>
                    </a:ext>
                  </a:extLst>
                </a:gridCol>
                <a:gridCol w="3080072">
                  <a:extLst>
                    <a:ext uri="{9D8B030D-6E8A-4147-A177-3AD203B41FA5}">
                      <a16:colId xmlns:a16="http://schemas.microsoft.com/office/drawing/2014/main" val="1799612758"/>
                    </a:ext>
                  </a:extLst>
                </a:gridCol>
                <a:gridCol w="5981973">
                  <a:extLst>
                    <a:ext uri="{9D8B030D-6E8A-4147-A177-3AD203B41FA5}">
                      <a16:colId xmlns:a16="http://schemas.microsoft.com/office/drawing/2014/main" val="2544525143"/>
                    </a:ext>
                  </a:extLst>
                </a:gridCol>
              </a:tblGrid>
              <a:tr h="4850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URL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70508"/>
                  </a:ext>
                </a:extLst>
              </a:tr>
              <a:tr h="485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GET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/board/3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3</a:t>
                      </a:r>
                      <a:r>
                        <a:rPr lang="ko-KR" altLang="en-US" sz="2400" dirty="0"/>
                        <a:t>번 게시글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58846"/>
                  </a:ext>
                </a:extLst>
              </a:tr>
              <a:tr h="485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POST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/board/post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게시글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53721"/>
                  </a:ext>
                </a:extLst>
              </a:tr>
              <a:tr h="485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PUT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/board/post/3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3</a:t>
                      </a:r>
                      <a:r>
                        <a:rPr lang="ko-KR" altLang="en-US" sz="2400" dirty="0"/>
                        <a:t>번 게시글 전체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343846"/>
                  </a:ext>
                </a:extLst>
              </a:tr>
              <a:tr h="485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PATCH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/board/post/3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3</a:t>
                      </a:r>
                      <a:r>
                        <a:rPr lang="ko-KR" altLang="en-US" sz="2400" dirty="0"/>
                        <a:t>번 게시글 부분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955985"/>
                  </a:ext>
                </a:extLst>
              </a:tr>
              <a:tr h="485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DELETE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/board/post/3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3</a:t>
                      </a:r>
                      <a:r>
                        <a:rPr lang="ko-KR" altLang="en-US" sz="2400" dirty="0"/>
                        <a:t>번 게시글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279138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5216F4-4936-4174-B14B-7A2E0EB3CA5D}"/>
              </a:ext>
            </a:extLst>
          </p:cNvPr>
          <p:cNvSpPr/>
          <p:nvPr/>
        </p:nvSpPr>
        <p:spPr>
          <a:xfrm>
            <a:off x="487680" y="4717891"/>
            <a:ext cx="10891520" cy="130699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ko-KR" dirty="0"/>
              <a:t> </a:t>
            </a:r>
            <a:r>
              <a:rPr lang="ko-KR" altLang="en-US" sz="2800" dirty="0"/>
              <a:t>위와 같이</a:t>
            </a:r>
            <a:r>
              <a:rPr lang="en-US" altLang="ko-KR" sz="2800" dirty="0"/>
              <a:t> </a:t>
            </a:r>
            <a:r>
              <a:rPr lang="ko-KR" altLang="en-US" sz="2800" dirty="0"/>
              <a:t>리소스의 조회</a:t>
            </a:r>
            <a:r>
              <a:rPr lang="en-US" altLang="ko-KR" sz="2800" dirty="0"/>
              <a:t>, </a:t>
            </a:r>
            <a:r>
              <a:rPr lang="ko-KR" altLang="en-US" sz="2800" dirty="0"/>
              <a:t>생성</a:t>
            </a:r>
            <a:r>
              <a:rPr lang="en-US" altLang="ko-KR" sz="2800" dirty="0"/>
              <a:t>, </a:t>
            </a:r>
            <a:r>
              <a:rPr lang="ko-KR" altLang="en-US" sz="2800" dirty="0"/>
              <a:t>수정</a:t>
            </a:r>
            <a:r>
              <a:rPr lang="en-US" altLang="ko-KR" sz="2800" dirty="0"/>
              <a:t>, </a:t>
            </a:r>
            <a:r>
              <a:rPr lang="ko-KR" altLang="en-US" sz="2800" dirty="0"/>
              <a:t>삭제 작업을 </a:t>
            </a:r>
            <a:r>
              <a:rPr lang="en-US" altLang="ko-KR" sz="2800" dirty="0"/>
              <a:t>REST API</a:t>
            </a:r>
            <a:r>
              <a:rPr lang="ko-KR" altLang="en-US" sz="2800" dirty="0"/>
              <a:t>에 맞게 구현하여 동일한 </a:t>
            </a:r>
            <a:r>
              <a:rPr lang="en-US" altLang="ko-KR" sz="2800" dirty="0" err="1"/>
              <a:t>url</a:t>
            </a:r>
            <a:r>
              <a:rPr lang="ko-KR" altLang="en-US" sz="2800" dirty="0"/>
              <a:t>로 요청해 처리하도록 했습니다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165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8DC6FB5E-B810-42C3-A870-5B8952D77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804556"/>
            <a:ext cx="7286624" cy="475181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298651-538D-463D-B777-E5A4FF55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542"/>
            <a:ext cx="10131425" cy="1066800"/>
          </a:xfrm>
        </p:spPr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29BC97-2EDF-434D-AF73-8DC85F60749D}"/>
              </a:ext>
            </a:extLst>
          </p:cNvPr>
          <p:cNvSpPr/>
          <p:nvPr/>
        </p:nvSpPr>
        <p:spPr>
          <a:xfrm>
            <a:off x="7962803" y="2433039"/>
            <a:ext cx="1543146" cy="12319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4DD9C-8C01-482C-8DA9-320385FE339F}"/>
              </a:ext>
            </a:extLst>
          </p:cNvPr>
          <p:cNvSpPr/>
          <p:nvPr/>
        </p:nvSpPr>
        <p:spPr>
          <a:xfrm>
            <a:off x="7962802" y="3756024"/>
            <a:ext cx="1543146" cy="146367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05ACE-F722-42DB-B2A0-0B45F1A4A399}"/>
              </a:ext>
            </a:extLst>
          </p:cNvPr>
          <p:cNvSpPr/>
          <p:nvPr/>
        </p:nvSpPr>
        <p:spPr>
          <a:xfrm flipV="1">
            <a:off x="7962802" y="5310784"/>
            <a:ext cx="1543146" cy="124558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D82855-A39C-4681-B71F-DFBA93C07954}"/>
              </a:ext>
            </a:extLst>
          </p:cNvPr>
          <p:cNvSpPr/>
          <p:nvPr/>
        </p:nvSpPr>
        <p:spPr>
          <a:xfrm flipV="1">
            <a:off x="2917598" y="3047999"/>
            <a:ext cx="2374847" cy="179041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9F86E8-BFA5-4897-AEBC-C5CFCC60E5F0}"/>
              </a:ext>
            </a:extLst>
          </p:cNvPr>
          <p:cNvSpPr/>
          <p:nvPr/>
        </p:nvSpPr>
        <p:spPr>
          <a:xfrm flipV="1">
            <a:off x="5390949" y="3047998"/>
            <a:ext cx="2374846" cy="34004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169172-9D66-437F-86C0-E67AF8165D6A}"/>
              </a:ext>
            </a:extLst>
          </p:cNvPr>
          <p:cNvSpPr/>
          <p:nvPr/>
        </p:nvSpPr>
        <p:spPr>
          <a:xfrm flipV="1">
            <a:off x="2917597" y="5057489"/>
            <a:ext cx="2374847" cy="127980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F26ABC17-2449-4907-994B-7F150EDC381B}"/>
              </a:ext>
            </a:extLst>
          </p:cNvPr>
          <p:cNvSpPr/>
          <p:nvPr/>
        </p:nvSpPr>
        <p:spPr>
          <a:xfrm>
            <a:off x="238125" y="1021258"/>
            <a:ext cx="2305050" cy="1066800"/>
          </a:xfrm>
          <a:prstGeom prst="wedgeRectCallout">
            <a:avLst>
              <a:gd name="adj1" fmla="val 62639"/>
              <a:gd name="adj2" fmla="val 137500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답변 미리보기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B97BC640-58AF-4ECD-A873-BB30A68214D7}"/>
              </a:ext>
            </a:extLst>
          </p:cNvPr>
          <p:cNvSpPr/>
          <p:nvPr/>
        </p:nvSpPr>
        <p:spPr>
          <a:xfrm>
            <a:off x="4616169" y="409577"/>
            <a:ext cx="2305050" cy="1066800"/>
          </a:xfrm>
          <a:prstGeom prst="wedgeRectCallout">
            <a:avLst>
              <a:gd name="adj1" fmla="val 10986"/>
              <a:gd name="adj2" fmla="val 191964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 미리보기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6FC018A-6D5E-483A-B48A-54CF38A087A1}"/>
              </a:ext>
            </a:extLst>
          </p:cNvPr>
          <p:cNvSpPr/>
          <p:nvPr/>
        </p:nvSpPr>
        <p:spPr>
          <a:xfrm>
            <a:off x="9712097" y="346107"/>
            <a:ext cx="2305050" cy="1066800"/>
          </a:xfrm>
          <a:prstGeom prst="wedgeRectCallout">
            <a:avLst>
              <a:gd name="adj1" fmla="val -58849"/>
              <a:gd name="adj2" fmla="val 191071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</a:t>
            </a:r>
            <a:r>
              <a:rPr lang="en-US" altLang="ko-KR" dirty="0"/>
              <a:t>, </a:t>
            </a:r>
            <a:r>
              <a:rPr lang="ko-KR" altLang="en-US" dirty="0"/>
              <a:t>회원 가입</a:t>
            </a:r>
            <a:r>
              <a:rPr lang="en-US" altLang="ko-KR" dirty="0"/>
              <a:t>, </a:t>
            </a:r>
            <a:r>
              <a:rPr lang="ko-KR" altLang="en-US" dirty="0"/>
              <a:t>정보 찾기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5A988593-4D1D-434A-A3D1-1FEEFF81B3ED}"/>
              </a:ext>
            </a:extLst>
          </p:cNvPr>
          <p:cNvSpPr/>
          <p:nvPr/>
        </p:nvSpPr>
        <p:spPr>
          <a:xfrm>
            <a:off x="9886904" y="2490187"/>
            <a:ext cx="2305050" cy="1066800"/>
          </a:xfrm>
          <a:prstGeom prst="wedgeRectCallout">
            <a:avLst>
              <a:gd name="adj1" fmla="val -70832"/>
              <a:gd name="adj2" fmla="val 11785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추천수가 많은 질문</a:t>
            </a:r>
            <a:r>
              <a:rPr lang="en-US" altLang="ko-KR" dirty="0"/>
              <a:t>, </a:t>
            </a:r>
            <a:r>
              <a:rPr lang="ko-KR" altLang="en-US" dirty="0"/>
              <a:t>답변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8C928D4D-8A97-475D-8A69-11BAE0991C49}"/>
              </a:ext>
            </a:extLst>
          </p:cNvPr>
          <p:cNvSpPr/>
          <p:nvPr/>
        </p:nvSpPr>
        <p:spPr>
          <a:xfrm>
            <a:off x="129939" y="3867152"/>
            <a:ext cx="2305050" cy="1066800"/>
          </a:xfrm>
          <a:prstGeom prst="wedgeRectCallout">
            <a:avLst>
              <a:gd name="adj1" fmla="val 70903"/>
              <a:gd name="adj2" fmla="val 126785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문의사항 미리보기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82C8AF6D-4615-4005-89D6-9734C2B4AEF6}"/>
              </a:ext>
            </a:extLst>
          </p:cNvPr>
          <p:cNvSpPr/>
          <p:nvPr/>
        </p:nvSpPr>
        <p:spPr>
          <a:xfrm>
            <a:off x="9937985" y="4412160"/>
            <a:ext cx="2305050" cy="1066800"/>
          </a:xfrm>
          <a:prstGeom prst="wedgeRectCallout">
            <a:avLst>
              <a:gd name="adj1" fmla="val -68766"/>
              <a:gd name="adj2" fmla="val 112500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 수가 많은 상품 질문</a:t>
            </a:r>
            <a:r>
              <a:rPr lang="en-US" altLang="ko-KR" dirty="0"/>
              <a:t>, </a:t>
            </a:r>
            <a:r>
              <a:rPr lang="ko-KR" altLang="en-US" dirty="0"/>
              <a:t>답변</a:t>
            </a:r>
          </a:p>
        </p:txBody>
      </p:sp>
    </p:spTree>
    <p:extLst>
      <p:ext uri="{BB962C8B-B14F-4D97-AF65-F5344CB8AC3E}">
        <p14:creationId xmlns:p14="http://schemas.microsoft.com/office/powerpoint/2010/main" val="2339309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2212F-0B27-4A1F-BC77-D145799D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01745" cy="1456267"/>
          </a:xfrm>
        </p:spPr>
        <p:txBody>
          <a:bodyPr/>
          <a:lstStyle/>
          <a:p>
            <a:r>
              <a:rPr lang="ko-KR" altLang="en-US" dirty="0"/>
              <a:t>로그인 처리</a:t>
            </a:r>
            <a:r>
              <a:rPr lang="en-US" altLang="ko-KR" dirty="0"/>
              <a:t>, </a:t>
            </a:r>
            <a:r>
              <a:rPr lang="ko-KR" altLang="en-US" dirty="0"/>
              <a:t>권한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38C08A-D6C7-4E1E-9789-4C4CC3B88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361" y="0"/>
            <a:ext cx="5486639" cy="3505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1B4C3F-8207-4E43-9525-3FFEEEBC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61" y="3520504"/>
            <a:ext cx="5486639" cy="3337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86217F-DF20-45B7-BE38-89E420637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65" y="4207496"/>
            <a:ext cx="2446679" cy="2145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001E8-688A-48FE-8007-D70B6BD0DD92}"/>
              </a:ext>
            </a:extLst>
          </p:cNvPr>
          <p:cNvSpPr txBox="1"/>
          <p:nvPr/>
        </p:nvSpPr>
        <p:spPr>
          <a:xfrm>
            <a:off x="438150" y="1369046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관련 설정과 권한 설정은 스프링 </a:t>
            </a:r>
            <a:r>
              <a:rPr lang="ko-KR" altLang="en-US" dirty="0" err="1"/>
              <a:t>시큐리티를</a:t>
            </a:r>
            <a:r>
              <a:rPr lang="ko-KR" altLang="en-US" dirty="0"/>
              <a:t> 이용하여 구현했습니다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6C73F-53CC-4B1C-A98B-846C79D32E6B}"/>
              </a:ext>
            </a:extLst>
          </p:cNvPr>
          <p:cNvSpPr txBox="1"/>
          <p:nvPr/>
        </p:nvSpPr>
        <p:spPr>
          <a:xfrm>
            <a:off x="391795" y="2788271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처리 </a:t>
            </a:r>
            <a:r>
              <a:rPr lang="en-US" altLang="ko-KR" dirty="0" err="1"/>
              <a:t>url</a:t>
            </a:r>
            <a:r>
              <a:rPr lang="en-US" altLang="ko-KR" dirty="0"/>
              <a:t>, </a:t>
            </a:r>
            <a:r>
              <a:rPr lang="ko-KR" altLang="en-US" dirty="0"/>
              <a:t>로그인 </a:t>
            </a:r>
            <a:r>
              <a:rPr lang="ko-KR" altLang="en-US" dirty="0" err="1"/>
              <a:t>성공시</a:t>
            </a:r>
            <a:r>
              <a:rPr lang="ko-KR" altLang="en-US" dirty="0"/>
              <a:t>  </a:t>
            </a:r>
            <a:r>
              <a:rPr lang="ko-KR" altLang="en-US" dirty="0" err="1"/>
              <a:t>핸들러</a:t>
            </a:r>
            <a:r>
              <a:rPr lang="en-US" altLang="ko-KR" dirty="0"/>
              <a:t>,</a:t>
            </a:r>
            <a:r>
              <a:rPr lang="ko-KR" altLang="en-US" dirty="0"/>
              <a:t> 로그아웃  처리 </a:t>
            </a:r>
            <a:r>
              <a:rPr lang="en-US" altLang="ko-KR" dirty="0" err="1"/>
              <a:t>url</a:t>
            </a:r>
            <a:r>
              <a:rPr lang="en-US" altLang="ko-KR" dirty="0"/>
              <a:t>, </a:t>
            </a:r>
            <a:r>
              <a:rPr lang="ko-KR" altLang="en-US" dirty="0"/>
              <a:t>세션 관련 설정</a:t>
            </a:r>
            <a:r>
              <a:rPr lang="en-US" altLang="ko-KR" dirty="0"/>
              <a:t>, CSRF </a:t>
            </a:r>
            <a:r>
              <a:rPr lang="ko-KR" altLang="en-US" dirty="0"/>
              <a:t>사용을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6B39A-DCD0-4EB1-A478-E3ECEE9A22CB}"/>
              </a:ext>
            </a:extLst>
          </p:cNvPr>
          <p:cNvSpPr txBox="1"/>
          <p:nvPr/>
        </p:nvSpPr>
        <p:spPr>
          <a:xfrm>
            <a:off x="2857500" y="4120275"/>
            <a:ext cx="3409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데이터</a:t>
            </a:r>
            <a:r>
              <a:rPr lang="en-US" altLang="ko-KR" dirty="0"/>
              <a:t>, </a:t>
            </a:r>
            <a:r>
              <a:rPr lang="ko-KR" altLang="en-US" dirty="0"/>
              <a:t>사용자 권한 데이터 조회하는 쿼리문을 속성에 입력하여 로그인 처리를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09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80E41-3B24-4A5A-A7AB-753E0C77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7897"/>
            <a:ext cx="3706762" cy="1429177"/>
          </a:xfrm>
        </p:spPr>
        <p:txBody>
          <a:bodyPr>
            <a:normAutofit/>
          </a:bodyPr>
          <a:lstStyle/>
          <a:p>
            <a:r>
              <a:rPr lang="ko-KR" altLang="en-US" dirty="0"/>
              <a:t>회원가입 페이지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9133EB9-8372-48C7-B76C-F068A23C6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6" b="2"/>
          <a:stretch/>
        </p:blipFill>
        <p:spPr>
          <a:xfrm>
            <a:off x="0" y="4055844"/>
            <a:ext cx="3086100" cy="2802156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D07F63A-EB44-4E01-B73F-E5E588C81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62800" y="3546521"/>
            <a:ext cx="5029199" cy="33114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3749CC-0699-4345-9243-43F672EB0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333" y="-77897"/>
            <a:ext cx="5462667" cy="3506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54328F-E407-4367-94FB-C9DD2CC37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024" y="4713752"/>
            <a:ext cx="3252838" cy="1565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786FE-9E20-422F-A8E3-9B252A186B6A}"/>
              </a:ext>
            </a:extLst>
          </p:cNvPr>
          <p:cNvSpPr txBox="1"/>
          <p:nvPr/>
        </p:nvSpPr>
        <p:spPr>
          <a:xfrm>
            <a:off x="398412" y="3138077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 필드에 대한 유효성검사는 </a:t>
            </a:r>
            <a:r>
              <a:rPr lang="en-US" altLang="ko-KR" dirty="0"/>
              <a:t>@Size, @</a:t>
            </a:r>
            <a:r>
              <a:rPr lang="en-US" altLang="ko-KR" dirty="0" err="1"/>
              <a:t>NotBlank</a:t>
            </a:r>
            <a:r>
              <a:rPr lang="ko-KR" altLang="en-US" dirty="0"/>
              <a:t>를 이용하였고 세부 로직은 </a:t>
            </a:r>
            <a:r>
              <a:rPr lang="en-US" altLang="ko-KR" dirty="0"/>
              <a:t>validate </a:t>
            </a:r>
            <a:r>
              <a:rPr lang="ko-KR" altLang="en-US" dirty="0"/>
              <a:t>메서드를 이용했습니다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AB27B3-5AE9-400D-869D-25190600DF19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3086100" y="5456922"/>
            <a:ext cx="453924" cy="394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A95F32-682F-4A8E-8193-EA69B601E4E6}"/>
              </a:ext>
            </a:extLst>
          </p:cNvPr>
          <p:cNvSpPr txBox="1"/>
          <p:nvPr/>
        </p:nvSpPr>
        <p:spPr>
          <a:xfrm>
            <a:off x="482499" y="1413834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Validator</a:t>
            </a:r>
            <a:r>
              <a:rPr lang="ko-KR" altLang="en-US" dirty="0"/>
              <a:t>를 이용하여 유효성 검사를 통과할 시에는 랜덤으로 인증키를 생성하여 인증메일을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02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5C693-0888-45D4-AE8A-39D55A87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222"/>
            <a:ext cx="6814749" cy="1035578"/>
          </a:xfrm>
        </p:spPr>
        <p:txBody>
          <a:bodyPr>
            <a:normAutofit/>
          </a:bodyPr>
          <a:lstStyle/>
          <a:p>
            <a:r>
              <a:rPr lang="ko-KR" altLang="en-US" dirty="0"/>
              <a:t>정보 찾기</a:t>
            </a: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099FF7E9-CDEF-44B3-87B0-50170C4C8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6172" y="639097"/>
            <a:ext cx="3398290" cy="5575438"/>
          </a:xfrm>
          <a:prstGeom prst="roundRect">
            <a:avLst>
              <a:gd name="adj" fmla="val 5442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747798E9-2C87-46A6-8B0A-3B3CA403D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85"/>
          <a:stretch/>
        </p:blipFill>
        <p:spPr>
          <a:xfrm>
            <a:off x="0" y="4238625"/>
            <a:ext cx="3499195" cy="2588153"/>
          </a:xfrm>
          <a:prstGeom prst="roundRect">
            <a:avLst>
              <a:gd name="adj" fmla="val 5170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495B98B-B573-4C61-B372-52D4B006D2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" b="1"/>
          <a:stretch/>
        </p:blipFill>
        <p:spPr>
          <a:xfrm>
            <a:off x="3876107" y="4238625"/>
            <a:ext cx="3586384" cy="2653408"/>
          </a:xfrm>
          <a:prstGeom prst="roundRect">
            <a:avLst>
              <a:gd name="adj" fmla="val 5170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AD55A-9998-41C9-B887-F0C2C6BBCEDB}"/>
              </a:ext>
            </a:extLst>
          </p:cNvPr>
          <p:cNvSpPr txBox="1"/>
          <p:nvPr/>
        </p:nvSpPr>
        <p:spPr>
          <a:xfrm>
            <a:off x="482499" y="1413834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가입시 입력했던 이메일을 입력하면 아이디와 비밀번호를 이메일로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C321E0-4387-4E1C-9AD2-47894B398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404" y="3600450"/>
            <a:ext cx="4307268" cy="3257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F2814B-D304-4662-8D09-AF3075C08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893" y="0"/>
            <a:ext cx="4219107" cy="344094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AC2853-B7A4-4D0B-ACE0-965346EAB18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082447" y="3440943"/>
            <a:ext cx="0" cy="33095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CD63CE-AA59-436D-B503-0B08B092701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499195" y="5532702"/>
            <a:ext cx="52988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31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95FBA-0B63-4B6B-8E7B-3691DDFC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8924925" cy="1285875"/>
          </a:xfrm>
        </p:spPr>
        <p:txBody>
          <a:bodyPr>
            <a:normAutofit/>
          </a:bodyPr>
          <a:lstStyle/>
          <a:p>
            <a:r>
              <a:rPr lang="ko-KR" altLang="en-US" dirty="0"/>
              <a:t>상품보기 페이지</a:t>
            </a:r>
            <a:r>
              <a:rPr lang="en-US" altLang="ko-KR" dirty="0"/>
              <a:t> (</a:t>
            </a:r>
            <a:r>
              <a:rPr lang="ko-KR" altLang="en-US" dirty="0"/>
              <a:t>일반 사용자</a:t>
            </a:r>
            <a:r>
              <a:rPr lang="en-US" altLang="ko-KR" dirty="0"/>
              <a:t> 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0E67638-7A99-40E8-86E2-0964B18AC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63" b="-1"/>
          <a:stretch/>
        </p:blipFill>
        <p:spPr>
          <a:xfrm>
            <a:off x="2889300" y="1638300"/>
            <a:ext cx="6321014" cy="51541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DAA680-74A7-4B50-A7A7-9D24C7650370}"/>
              </a:ext>
            </a:extLst>
          </p:cNvPr>
          <p:cNvSpPr/>
          <p:nvPr/>
        </p:nvSpPr>
        <p:spPr>
          <a:xfrm flipV="1">
            <a:off x="3706763" y="2657477"/>
            <a:ext cx="5503552" cy="43814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4B1C8B-2FA1-43EC-A99F-317BAFB81E09}"/>
              </a:ext>
            </a:extLst>
          </p:cNvPr>
          <p:cNvSpPr/>
          <p:nvPr/>
        </p:nvSpPr>
        <p:spPr>
          <a:xfrm flipV="1">
            <a:off x="3706762" y="3200400"/>
            <a:ext cx="1846313" cy="150494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9FAC3D-6AC9-4C70-9EE3-64B24176C51A}"/>
              </a:ext>
            </a:extLst>
          </p:cNvPr>
          <p:cNvSpPr/>
          <p:nvPr/>
        </p:nvSpPr>
        <p:spPr>
          <a:xfrm flipV="1">
            <a:off x="6096001" y="5972169"/>
            <a:ext cx="781050" cy="43814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9665BC30-1643-4C19-8010-DBF211FC61D5}"/>
              </a:ext>
            </a:extLst>
          </p:cNvPr>
          <p:cNvSpPr/>
          <p:nvPr/>
        </p:nvSpPr>
        <p:spPr>
          <a:xfrm>
            <a:off x="9416769" y="1028702"/>
            <a:ext cx="2305050" cy="1066800"/>
          </a:xfrm>
          <a:prstGeom prst="wedgeRectCallout">
            <a:avLst>
              <a:gd name="adj1" fmla="val -59262"/>
              <a:gd name="adj2" fmla="val 11785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검색 옵션</a:t>
            </a: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12223699-4666-4E54-8BD7-301AA615BC13}"/>
              </a:ext>
            </a:extLst>
          </p:cNvPr>
          <p:cNvSpPr/>
          <p:nvPr/>
        </p:nvSpPr>
        <p:spPr>
          <a:xfrm>
            <a:off x="575835" y="2133600"/>
            <a:ext cx="2305050" cy="1066800"/>
          </a:xfrm>
          <a:prstGeom prst="wedgeRectCallout">
            <a:avLst>
              <a:gd name="adj1" fmla="val 85779"/>
              <a:gd name="adj2" fmla="val 120535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상품 상세 페이지로 이동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3CF07B03-B61B-4C6C-AFD9-D2A7359EF6E4}"/>
              </a:ext>
            </a:extLst>
          </p:cNvPr>
          <p:cNvSpPr/>
          <p:nvPr/>
        </p:nvSpPr>
        <p:spPr>
          <a:xfrm>
            <a:off x="9509760" y="4171949"/>
            <a:ext cx="2212059" cy="1066800"/>
          </a:xfrm>
          <a:prstGeom prst="wedgeRectCallout">
            <a:avLst>
              <a:gd name="adj1" fmla="val -158849"/>
              <a:gd name="adj2" fmla="val 132143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게시판 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223511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92A17B9-A674-4002-B68F-4CFCC927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1" y="1699243"/>
            <a:ext cx="5475069" cy="37721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B62C8D-229B-4DE5-A33A-0E321C5E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06762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상품 상세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B49E6B-BDC2-4B3B-804C-D68EB8D4155E}"/>
              </a:ext>
            </a:extLst>
          </p:cNvPr>
          <p:cNvSpPr/>
          <p:nvPr/>
        </p:nvSpPr>
        <p:spPr>
          <a:xfrm flipV="1">
            <a:off x="837709" y="4883671"/>
            <a:ext cx="699319" cy="43814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32874B-6F0E-47D2-8219-73D840AFC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78" y="5708811"/>
            <a:ext cx="5291137" cy="79340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15BFB7E-015B-4039-B135-AB03E8065CAA}"/>
              </a:ext>
            </a:extLst>
          </p:cNvPr>
          <p:cNvCxnSpPr>
            <a:cxnSpLocks/>
          </p:cNvCxnSpPr>
          <p:nvPr/>
        </p:nvCxnSpPr>
        <p:spPr>
          <a:xfrm>
            <a:off x="1187368" y="5321818"/>
            <a:ext cx="1" cy="49795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5587CF-3F50-49D8-B962-589080B73F16}"/>
              </a:ext>
            </a:extLst>
          </p:cNvPr>
          <p:cNvSpPr txBox="1"/>
          <p:nvPr/>
        </p:nvSpPr>
        <p:spPr>
          <a:xfrm>
            <a:off x="5787448" y="5708811"/>
            <a:ext cx="558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구매를 클릭하면 현재 보유하고 있는 포인트가 차감되고 </a:t>
            </a:r>
            <a:r>
              <a:rPr lang="en-US" altLang="ko-KR" dirty="0"/>
              <a:t>ORDER </a:t>
            </a:r>
            <a:r>
              <a:rPr lang="ko-KR" altLang="en-US" dirty="0"/>
              <a:t>데이터베이스에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F4D59D-AF4B-4CD3-918E-DC2C7DFA3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560" y="184768"/>
            <a:ext cx="4448175" cy="3028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D04AFE-8BEB-48A4-8889-B4E02A6AA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457" y="3462206"/>
            <a:ext cx="5140543" cy="185961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E41514-0918-4FA2-8199-513D2CBE9D25}"/>
              </a:ext>
            </a:extLst>
          </p:cNvPr>
          <p:cNvCxnSpPr>
            <a:cxnSpLocks/>
          </p:cNvCxnSpPr>
          <p:nvPr/>
        </p:nvCxnSpPr>
        <p:spPr>
          <a:xfrm>
            <a:off x="9921793" y="3180021"/>
            <a:ext cx="1" cy="49795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72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A3032-4597-4E25-BBC1-8B891DE3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ko-KR" altLang="en-US" dirty="0"/>
              <a:t>상품 등록 페이지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7DD7845-AD92-42AE-9629-C798F764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44" y="1456266"/>
            <a:ext cx="5775935" cy="509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528A4-5988-48F5-8395-FBBBB23876A6}"/>
              </a:ext>
            </a:extLst>
          </p:cNvPr>
          <p:cNvSpPr txBox="1"/>
          <p:nvPr/>
        </p:nvSpPr>
        <p:spPr>
          <a:xfrm>
            <a:off x="6440296" y="1386274"/>
            <a:ext cx="4723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등록 페이지는 관리자만 이용할 수 있으며</a:t>
            </a:r>
            <a:r>
              <a:rPr lang="en-US" altLang="ko-KR" dirty="0"/>
              <a:t>, </a:t>
            </a:r>
            <a:r>
              <a:rPr lang="ko-KR" altLang="en-US" dirty="0"/>
              <a:t>상품 제목과 타입</a:t>
            </a:r>
            <a:r>
              <a:rPr lang="en-US" altLang="ko-KR" dirty="0"/>
              <a:t>, </a:t>
            </a:r>
            <a:r>
              <a:rPr lang="ko-KR" altLang="en-US" dirty="0"/>
              <a:t>구매 포인트</a:t>
            </a:r>
            <a:r>
              <a:rPr lang="en-US" altLang="ko-KR" dirty="0"/>
              <a:t>, </a:t>
            </a:r>
            <a:r>
              <a:rPr lang="ko-KR" altLang="en-US" dirty="0"/>
              <a:t>상품 내용을 등록할 수 있습니다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84FDF5-7EAD-4060-903B-7134AAF5C09E}"/>
              </a:ext>
            </a:extLst>
          </p:cNvPr>
          <p:cNvSpPr/>
          <p:nvPr/>
        </p:nvSpPr>
        <p:spPr>
          <a:xfrm flipV="1">
            <a:off x="537535" y="1847939"/>
            <a:ext cx="2138990" cy="55235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C5FA94-896F-45DD-822C-91723A4C6C1E}"/>
              </a:ext>
            </a:extLst>
          </p:cNvPr>
          <p:cNvSpPr/>
          <p:nvPr/>
        </p:nvSpPr>
        <p:spPr>
          <a:xfrm flipV="1">
            <a:off x="401344" y="2448106"/>
            <a:ext cx="1275056" cy="43814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780CEC-2CA7-43CE-94A2-EE4C30CFCFFD}"/>
              </a:ext>
            </a:extLst>
          </p:cNvPr>
          <p:cNvSpPr/>
          <p:nvPr/>
        </p:nvSpPr>
        <p:spPr>
          <a:xfrm flipV="1">
            <a:off x="401344" y="2925411"/>
            <a:ext cx="1475081" cy="55235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BDB162-A48B-47D5-8BAD-A6E774C7A3DD}"/>
              </a:ext>
            </a:extLst>
          </p:cNvPr>
          <p:cNvSpPr/>
          <p:nvPr/>
        </p:nvSpPr>
        <p:spPr>
          <a:xfrm flipV="1">
            <a:off x="401344" y="3499179"/>
            <a:ext cx="1475081" cy="43814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E40C41-CB7A-40FA-99EE-EE0F58922389}"/>
              </a:ext>
            </a:extLst>
          </p:cNvPr>
          <p:cNvSpPr/>
          <p:nvPr/>
        </p:nvSpPr>
        <p:spPr>
          <a:xfrm flipV="1">
            <a:off x="401344" y="3935153"/>
            <a:ext cx="5503552" cy="20941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612C0-ACF7-42B1-856B-87508B11FFD2}"/>
              </a:ext>
            </a:extLst>
          </p:cNvPr>
          <p:cNvSpPr txBox="1"/>
          <p:nvPr/>
        </p:nvSpPr>
        <p:spPr>
          <a:xfrm>
            <a:off x="6440296" y="5251732"/>
            <a:ext cx="392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CKEditor</a:t>
            </a:r>
            <a:r>
              <a:rPr lang="ko-KR" altLang="en-US" dirty="0"/>
              <a:t>를 사용하여  질문 내용에 글꼴 설정</a:t>
            </a:r>
            <a:r>
              <a:rPr lang="en-US" altLang="ko-KR" dirty="0"/>
              <a:t>, </a:t>
            </a:r>
            <a:r>
              <a:rPr lang="ko-KR" altLang="en-US" dirty="0"/>
              <a:t>사진 첨부 등의 기능을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26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1E5A0A-12E8-4271-B4C1-97F928745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94" y="1629926"/>
            <a:ext cx="5853112" cy="49725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E19CAC-E2CE-4EAB-83B2-E5E1E42D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0"/>
            <a:ext cx="10131425" cy="1456267"/>
          </a:xfrm>
        </p:spPr>
        <p:txBody>
          <a:bodyPr/>
          <a:lstStyle/>
          <a:p>
            <a:r>
              <a:rPr lang="ko-KR" altLang="en-US" dirty="0"/>
              <a:t>질문조회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E3F633-0DF5-4832-9532-695D9D405D13}"/>
              </a:ext>
            </a:extLst>
          </p:cNvPr>
          <p:cNvSpPr/>
          <p:nvPr/>
        </p:nvSpPr>
        <p:spPr>
          <a:xfrm flipV="1">
            <a:off x="543062" y="2839009"/>
            <a:ext cx="5853112" cy="37634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CE7850-FEF5-482E-9B15-61E909AFFF71}"/>
              </a:ext>
            </a:extLst>
          </p:cNvPr>
          <p:cNvSpPr/>
          <p:nvPr/>
        </p:nvSpPr>
        <p:spPr>
          <a:xfrm flipV="1">
            <a:off x="543062" y="1729644"/>
            <a:ext cx="5924550" cy="100965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EB463-32F8-4A36-8B53-426A5995606C}"/>
              </a:ext>
            </a:extLst>
          </p:cNvPr>
          <p:cNvSpPr/>
          <p:nvPr/>
        </p:nvSpPr>
        <p:spPr>
          <a:xfrm flipV="1">
            <a:off x="285888" y="1590768"/>
            <a:ext cx="1343025" cy="61807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473E9291-FFFC-4D5B-A116-45159F9BD575}"/>
              </a:ext>
            </a:extLst>
          </p:cNvPr>
          <p:cNvSpPr/>
          <p:nvPr/>
        </p:nvSpPr>
        <p:spPr>
          <a:xfrm>
            <a:off x="7858539" y="194733"/>
            <a:ext cx="2305050" cy="1066800"/>
          </a:xfrm>
          <a:prstGeom prst="wedgeRectCallout">
            <a:avLst>
              <a:gd name="adj1" fmla="val -110574"/>
              <a:gd name="adj2" fmla="val 1447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질문</a:t>
            </a:r>
            <a:r>
              <a:rPr lang="en-US" altLang="ko-KR" dirty="0"/>
              <a:t> </a:t>
            </a:r>
            <a:r>
              <a:rPr lang="ko-KR" altLang="en-US" dirty="0"/>
              <a:t>검색 옵션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9DC4BAD4-EEEF-487F-BD88-77C8EAD5B177}"/>
              </a:ext>
            </a:extLst>
          </p:cNvPr>
          <p:cNvSpPr/>
          <p:nvPr/>
        </p:nvSpPr>
        <p:spPr>
          <a:xfrm>
            <a:off x="8134903" y="1729644"/>
            <a:ext cx="2877654" cy="1066800"/>
          </a:xfrm>
          <a:prstGeom prst="wedgeRectCallout">
            <a:avLst>
              <a:gd name="adj1" fmla="val -109008"/>
              <a:gd name="adj2" fmla="val 116692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사용자가 작성한 질문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8D4C331C-D188-44B4-9DE6-829DF6B12FFA}"/>
              </a:ext>
            </a:extLst>
          </p:cNvPr>
          <p:cNvSpPr/>
          <p:nvPr/>
        </p:nvSpPr>
        <p:spPr>
          <a:xfrm>
            <a:off x="4532778" y="79585"/>
            <a:ext cx="2305050" cy="1066800"/>
          </a:xfrm>
          <a:prstGeom prst="wedgeRectCallout">
            <a:avLst>
              <a:gd name="adj1" fmla="val -177065"/>
              <a:gd name="adj2" fmla="val 8559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질문하기 버튼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78A4E3-BDB4-4163-8F32-464AF657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686" y="4537585"/>
            <a:ext cx="5170120" cy="200806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32B986-DB9B-4A3F-A6E1-08621B140490}"/>
              </a:ext>
            </a:extLst>
          </p:cNvPr>
          <p:cNvSpPr/>
          <p:nvPr/>
        </p:nvSpPr>
        <p:spPr>
          <a:xfrm flipV="1">
            <a:off x="6467612" y="6061129"/>
            <a:ext cx="5274194" cy="60213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A8040EDB-E29B-47D0-A03C-C89AD9670EF8}"/>
              </a:ext>
            </a:extLst>
          </p:cNvPr>
          <p:cNvSpPr/>
          <p:nvPr/>
        </p:nvSpPr>
        <p:spPr>
          <a:xfrm>
            <a:off x="9529694" y="3002674"/>
            <a:ext cx="2305050" cy="1066800"/>
          </a:xfrm>
          <a:prstGeom prst="wedgeRectCallout">
            <a:avLst>
              <a:gd name="adj1" fmla="val -20455"/>
              <a:gd name="adj2" fmla="val 226630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질문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ko-KR" altLang="en-US" dirty="0" err="1"/>
              <a:t>더보기</a:t>
            </a:r>
            <a:endParaRPr lang="en-US" altLang="ko-KR" dirty="0"/>
          </a:p>
          <a:p>
            <a:pPr algn="ctr"/>
            <a:r>
              <a:rPr lang="en-US" altLang="ko-KR" dirty="0"/>
              <a:t>(Ajax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6299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513EF-7F44-4BCB-8DD7-B37EF73E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81"/>
            <a:ext cx="3706762" cy="1418139"/>
          </a:xfrm>
        </p:spPr>
        <p:txBody>
          <a:bodyPr>
            <a:normAutofit/>
          </a:bodyPr>
          <a:lstStyle/>
          <a:p>
            <a:r>
              <a:rPr lang="ko-KR" altLang="en-US" dirty="0"/>
              <a:t>질문 상세페이지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D9A26DC-B6CF-4DA0-9DBE-EEDD29E0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6" y="2613025"/>
            <a:ext cx="4493592" cy="38869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9D9569-3782-412A-8B31-C8BE16A98CF4}"/>
              </a:ext>
            </a:extLst>
          </p:cNvPr>
          <p:cNvSpPr/>
          <p:nvPr/>
        </p:nvSpPr>
        <p:spPr>
          <a:xfrm flipV="1">
            <a:off x="443866" y="4747889"/>
            <a:ext cx="4493592" cy="43814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FB353-EF48-47B8-98BF-640ECE295A78}"/>
              </a:ext>
            </a:extLst>
          </p:cNvPr>
          <p:cNvSpPr/>
          <p:nvPr/>
        </p:nvSpPr>
        <p:spPr>
          <a:xfrm flipV="1">
            <a:off x="523876" y="6070600"/>
            <a:ext cx="676274" cy="361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275190-5857-489E-92ED-F408A8A93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807" y="2689225"/>
            <a:ext cx="5152327" cy="3886957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20A88B9-4B3E-4350-8028-9B93FC0F40B5}"/>
              </a:ext>
            </a:extLst>
          </p:cNvPr>
          <p:cNvSpPr/>
          <p:nvPr/>
        </p:nvSpPr>
        <p:spPr>
          <a:xfrm>
            <a:off x="1696794" y="1442720"/>
            <a:ext cx="2305050" cy="1066800"/>
          </a:xfrm>
          <a:prstGeom prst="wedgeRectCallout">
            <a:avLst>
              <a:gd name="adj1" fmla="val -83264"/>
              <a:gd name="adj2" fmla="val 25434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싫어요 버튼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9D50272-5070-40EF-9FA9-9F7ABB2DA6D4}"/>
              </a:ext>
            </a:extLst>
          </p:cNvPr>
          <p:cNvSpPr/>
          <p:nvPr/>
        </p:nvSpPr>
        <p:spPr>
          <a:xfrm>
            <a:off x="4546113" y="1494473"/>
            <a:ext cx="2305050" cy="1066800"/>
          </a:xfrm>
          <a:prstGeom prst="wedgeRectCallout">
            <a:avLst>
              <a:gd name="adj1" fmla="val -201858"/>
              <a:gd name="adj2" fmla="val 372204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채택하기 버튼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41B955-7A38-43AC-8E0B-2DF926545223}"/>
              </a:ext>
            </a:extLst>
          </p:cNvPr>
          <p:cNvCxnSpPr>
            <a:cxnSpLocks/>
          </p:cNvCxnSpPr>
          <p:nvPr/>
        </p:nvCxnSpPr>
        <p:spPr>
          <a:xfrm>
            <a:off x="1259988" y="6258319"/>
            <a:ext cx="548371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F02BA7-AF43-4459-A011-76F337CCC05F}"/>
              </a:ext>
            </a:extLst>
          </p:cNvPr>
          <p:cNvSpPr txBox="1"/>
          <p:nvPr/>
        </p:nvSpPr>
        <p:spPr>
          <a:xfrm>
            <a:off x="7049896" y="1052790"/>
            <a:ext cx="392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질문자는 답변을 채택할 수 있으며</a:t>
            </a:r>
            <a:r>
              <a:rPr lang="en-US" altLang="ko-KR" dirty="0"/>
              <a:t>, </a:t>
            </a:r>
            <a:r>
              <a:rPr lang="ko-KR" altLang="en-US" dirty="0"/>
              <a:t>질문 내용을 수정</a:t>
            </a:r>
            <a:r>
              <a:rPr lang="en-US" altLang="ko-KR" dirty="0"/>
              <a:t>/</a:t>
            </a:r>
            <a:r>
              <a:rPr lang="ko-KR" altLang="en-US" dirty="0"/>
              <a:t>삭제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52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25D0145-16F2-4BD3-99B4-712DDAD6D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FFFFFF"/>
                </a:solidFill>
              </a:rPr>
              <a:t>목차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E9D0174-27F3-47B1-83CF-2E03C5440C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42520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668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BA970-3685-41D6-9727-B0569A1B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ko-KR" altLang="en-US" dirty="0"/>
              <a:t>답변하기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5B7801-3738-4182-8AB9-7AB521E15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98" y="1826100"/>
            <a:ext cx="7047202" cy="45454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8E97E3-3710-400A-8ECB-088BE64DF10B}"/>
              </a:ext>
            </a:extLst>
          </p:cNvPr>
          <p:cNvSpPr/>
          <p:nvPr/>
        </p:nvSpPr>
        <p:spPr>
          <a:xfrm flipV="1">
            <a:off x="748666" y="4595488"/>
            <a:ext cx="4493592" cy="97663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DA81C3-9BB6-4277-B906-BE54B64DFF1B}"/>
              </a:ext>
            </a:extLst>
          </p:cNvPr>
          <p:cNvSpPr/>
          <p:nvPr/>
        </p:nvSpPr>
        <p:spPr>
          <a:xfrm flipV="1">
            <a:off x="3710941" y="1826098"/>
            <a:ext cx="3680459" cy="97663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71A419-841B-4166-B3A9-5FF4D8C4B6DD}"/>
              </a:ext>
            </a:extLst>
          </p:cNvPr>
          <p:cNvSpPr/>
          <p:nvPr/>
        </p:nvSpPr>
        <p:spPr>
          <a:xfrm flipV="1">
            <a:off x="4339591" y="5752745"/>
            <a:ext cx="1070609" cy="43814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0D178-FC0A-4DD9-AD7D-2C7223E4D959}"/>
              </a:ext>
            </a:extLst>
          </p:cNvPr>
          <p:cNvSpPr txBox="1"/>
          <p:nvPr/>
        </p:nvSpPr>
        <p:spPr>
          <a:xfrm>
            <a:off x="4249546" y="900246"/>
            <a:ext cx="392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답변을 하게 되면 </a:t>
            </a:r>
            <a:r>
              <a:rPr lang="en-US" altLang="ko-KR" dirty="0"/>
              <a:t>200 </a:t>
            </a:r>
            <a:r>
              <a:rPr lang="ko-KR" altLang="en-US" dirty="0"/>
              <a:t>포인트가 충전됩니다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98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9C159-773A-4213-ACA4-276C0A7B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"/>
            <a:ext cx="10131425" cy="1456267"/>
          </a:xfrm>
        </p:spPr>
        <p:txBody>
          <a:bodyPr/>
          <a:lstStyle/>
          <a:p>
            <a:r>
              <a:rPr lang="ko-KR" altLang="en-US" dirty="0"/>
              <a:t>질문 등록 페이지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016B4B8-A1DD-4D03-BBD5-89A62475A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16" y="1461982"/>
            <a:ext cx="6994777" cy="46262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48CFB0-297B-4403-B3C4-4D0A0606D2B7}"/>
              </a:ext>
            </a:extLst>
          </p:cNvPr>
          <p:cNvSpPr/>
          <p:nvPr/>
        </p:nvSpPr>
        <p:spPr>
          <a:xfrm flipV="1">
            <a:off x="415290" y="2319013"/>
            <a:ext cx="6823709" cy="43814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3C9E14-AA6D-4C2E-A57A-FF7E8B8E25E6}"/>
              </a:ext>
            </a:extLst>
          </p:cNvPr>
          <p:cNvSpPr/>
          <p:nvPr/>
        </p:nvSpPr>
        <p:spPr>
          <a:xfrm flipV="1">
            <a:off x="572119" y="3662693"/>
            <a:ext cx="6447805" cy="144270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9E8DFE-17A4-4B01-B44F-AF8B29FF1136}"/>
              </a:ext>
            </a:extLst>
          </p:cNvPr>
          <p:cNvSpPr/>
          <p:nvPr/>
        </p:nvSpPr>
        <p:spPr>
          <a:xfrm flipV="1">
            <a:off x="6162675" y="5400455"/>
            <a:ext cx="1076324" cy="43814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823E2-E0D4-464B-825E-BBC10778F1C6}"/>
              </a:ext>
            </a:extLst>
          </p:cNvPr>
          <p:cNvSpPr txBox="1"/>
          <p:nvPr/>
        </p:nvSpPr>
        <p:spPr>
          <a:xfrm>
            <a:off x="7758684" y="5400455"/>
            <a:ext cx="392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등록을 하면 </a:t>
            </a:r>
            <a:r>
              <a:rPr lang="en-US" altLang="ko-KR" dirty="0"/>
              <a:t>100</a:t>
            </a:r>
            <a:r>
              <a:rPr lang="ko-KR" altLang="en-US" dirty="0"/>
              <a:t>포인트가 충전됩니다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354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544EB0-52A3-4309-9371-06931E0D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31" y="2251095"/>
            <a:ext cx="9577387" cy="39750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BCB833-17E8-432E-9D90-1A4BECDC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71"/>
            <a:ext cx="10131425" cy="1456267"/>
          </a:xfrm>
        </p:spPr>
        <p:txBody>
          <a:bodyPr/>
          <a:lstStyle/>
          <a:p>
            <a:r>
              <a:rPr lang="ko-KR" altLang="en-US" dirty="0"/>
              <a:t>문의사항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82EE18-8960-4203-915C-B8FC6F85AFB5}"/>
              </a:ext>
            </a:extLst>
          </p:cNvPr>
          <p:cNvSpPr/>
          <p:nvPr/>
        </p:nvSpPr>
        <p:spPr>
          <a:xfrm flipV="1">
            <a:off x="8943974" y="5505451"/>
            <a:ext cx="1295401" cy="5619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AFF14-54C8-4532-9D1A-687911A2819C}"/>
              </a:ext>
            </a:extLst>
          </p:cNvPr>
          <p:cNvSpPr/>
          <p:nvPr/>
        </p:nvSpPr>
        <p:spPr>
          <a:xfrm flipV="1">
            <a:off x="962025" y="3051195"/>
            <a:ext cx="9277350" cy="229552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5904DCA6-C7A4-4379-893F-06CA7121EE2E}"/>
              </a:ext>
            </a:extLst>
          </p:cNvPr>
          <p:cNvSpPr/>
          <p:nvPr/>
        </p:nvSpPr>
        <p:spPr>
          <a:xfrm>
            <a:off x="9838055" y="1940618"/>
            <a:ext cx="2305050" cy="1066800"/>
          </a:xfrm>
          <a:prstGeom prst="wedgeRectCallout">
            <a:avLst>
              <a:gd name="adj1" fmla="val -40584"/>
              <a:gd name="adj2" fmla="val 288154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문의사항 작성</a:t>
            </a:r>
            <a:r>
              <a:rPr lang="en-US" altLang="ko-KR" dirty="0"/>
              <a:t>(</a:t>
            </a:r>
            <a:r>
              <a:rPr lang="ko-KR" altLang="en-US" dirty="0"/>
              <a:t>로그인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AB3F466-8C17-4673-A9DF-89C6147AB4A6}"/>
              </a:ext>
            </a:extLst>
          </p:cNvPr>
          <p:cNvSpPr/>
          <p:nvPr/>
        </p:nvSpPr>
        <p:spPr>
          <a:xfrm>
            <a:off x="7722220" y="613892"/>
            <a:ext cx="2305050" cy="1066800"/>
          </a:xfrm>
          <a:prstGeom prst="wedgeRectCallout">
            <a:avLst>
              <a:gd name="adj1" fmla="val -92595"/>
              <a:gd name="adj2" fmla="val 171012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문의사항 내용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FA782D7D-372E-4226-A75B-AB545864A92A}"/>
              </a:ext>
            </a:extLst>
          </p:cNvPr>
          <p:cNvSpPr/>
          <p:nvPr/>
        </p:nvSpPr>
        <p:spPr>
          <a:xfrm>
            <a:off x="4128051" y="983260"/>
            <a:ext cx="2305050" cy="1066800"/>
          </a:xfrm>
          <a:prstGeom prst="wedgeRectCallout">
            <a:avLst>
              <a:gd name="adj1" fmla="val -83780"/>
              <a:gd name="adj2" fmla="val 198631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답변 개수</a:t>
            </a:r>
          </a:p>
        </p:txBody>
      </p:sp>
    </p:spTree>
    <p:extLst>
      <p:ext uri="{BB962C8B-B14F-4D97-AF65-F5344CB8AC3E}">
        <p14:creationId xmlns:p14="http://schemas.microsoft.com/office/powerpoint/2010/main" val="188527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5C904-2A2C-4A51-A397-5F1BF001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65724" cy="1280160"/>
          </a:xfrm>
        </p:spPr>
        <p:txBody>
          <a:bodyPr>
            <a:normAutofit/>
          </a:bodyPr>
          <a:lstStyle/>
          <a:p>
            <a:r>
              <a:rPr lang="ko-KR" altLang="en-US" dirty="0"/>
              <a:t>문의사항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8E7C44-BF16-4347-9FD1-BCE91ABC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3" y="1500227"/>
            <a:ext cx="4989512" cy="4913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3B22B3-1D8C-49C1-A2B5-75F630D32EC6}"/>
              </a:ext>
            </a:extLst>
          </p:cNvPr>
          <p:cNvSpPr txBox="1"/>
          <p:nvPr/>
        </p:nvSpPr>
        <p:spPr>
          <a:xfrm>
            <a:off x="5792595" y="5081301"/>
            <a:ext cx="5210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사용자는 댓글을 달 수 있습니다</a:t>
            </a:r>
            <a:r>
              <a:rPr lang="en-US" altLang="ko-KR" dirty="0"/>
              <a:t>. </a:t>
            </a:r>
            <a:r>
              <a:rPr lang="ko-KR" altLang="en-US" dirty="0"/>
              <a:t>답변하기 기능과 다르게  </a:t>
            </a:r>
            <a:r>
              <a:rPr lang="en-US" altLang="ko-KR" dirty="0"/>
              <a:t>ajax</a:t>
            </a:r>
            <a:r>
              <a:rPr lang="ko-KR" altLang="en-US" dirty="0"/>
              <a:t>를 이용하여 하나의 화면에서 등록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삭제를 할 수 있도록</a:t>
            </a:r>
            <a:r>
              <a:rPr lang="en-US" altLang="ko-KR" dirty="0"/>
              <a:t>(SPA) 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F9D3-9B83-499E-8AF2-521B29A69928}"/>
              </a:ext>
            </a:extLst>
          </p:cNvPr>
          <p:cNvSpPr txBox="1"/>
          <p:nvPr/>
        </p:nvSpPr>
        <p:spPr>
          <a:xfrm>
            <a:off x="6013259" y="3633698"/>
            <a:ext cx="498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수정과</a:t>
            </a:r>
            <a:r>
              <a:rPr lang="en-US" altLang="ko-KR" dirty="0"/>
              <a:t>/</a:t>
            </a:r>
            <a:r>
              <a:rPr lang="ko-KR" altLang="en-US" dirty="0"/>
              <a:t>삭제는 해당 댓글 작성자와 관리자만 가능합니다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186787-584B-4A1F-9902-FEE588BEDA50}"/>
              </a:ext>
            </a:extLst>
          </p:cNvPr>
          <p:cNvSpPr/>
          <p:nvPr/>
        </p:nvSpPr>
        <p:spPr>
          <a:xfrm flipV="1">
            <a:off x="501015" y="5281288"/>
            <a:ext cx="4902199" cy="97663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5BC740-5175-4DBD-B986-6F5A85673C1C}"/>
              </a:ext>
            </a:extLst>
          </p:cNvPr>
          <p:cNvSpPr/>
          <p:nvPr/>
        </p:nvSpPr>
        <p:spPr>
          <a:xfrm flipV="1">
            <a:off x="4291966" y="4857749"/>
            <a:ext cx="1003934" cy="41845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83037E7-D874-4084-B5E2-471C6724AF79}"/>
              </a:ext>
            </a:extLst>
          </p:cNvPr>
          <p:cNvCxnSpPr>
            <a:cxnSpLocks/>
          </p:cNvCxnSpPr>
          <p:nvPr/>
        </p:nvCxnSpPr>
        <p:spPr>
          <a:xfrm flipV="1">
            <a:off x="5210175" y="4280029"/>
            <a:ext cx="885825" cy="5777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4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D3838-3322-4B6E-BADD-75973890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93520"/>
          </a:xfrm>
        </p:spPr>
        <p:txBody>
          <a:bodyPr/>
          <a:lstStyle/>
          <a:p>
            <a:r>
              <a:rPr lang="ko-KR" altLang="en-US" dirty="0"/>
              <a:t>사용자 페이지</a:t>
            </a:r>
            <a:r>
              <a:rPr lang="en-US" altLang="ko-KR" dirty="0"/>
              <a:t>, </a:t>
            </a:r>
            <a:r>
              <a:rPr lang="ko-KR" altLang="en-US" dirty="0"/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C1472-6FB2-4220-8375-98A67644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34" y="5180985"/>
            <a:ext cx="2378391" cy="1397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548CAD-BFC6-45E8-A757-69D2EFFFF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4" y="3667503"/>
            <a:ext cx="2308847" cy="1397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8C9C8-89C4-4E55-9BBA-7D870207B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410" y="1139358"/>
            <a:ext cx="5779589" cy="32270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11FAC1-4800-4088-AA7C-18AF503A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411" y="4646825"/>
            <a:ext cx="5779589" cy="221729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A41166-3983-4352-B54E-FC4EAB4401A5}"/>
              </a:ext>
            </a:extLst>
          </p:cNvPr>
          <p:cNvCxnSpPr>
            <a:cxnSpLocks/>
          </p:cNvCxnSpPr>
          <p:nvPr/>
        </p:nvCxnSpPr>
        <p:spPr>
          <a:xfrm flipV="1">
            <a:off x="2573652" y="4048806"/>
            <a:ext cx="3873529" cy="37543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1BBBC99-A733-4332-AE2E-0565CD67998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08425" y="5879898"/>
            <a:ext cx="38039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B860B9-2B73-4FCD-A4E2-5E561B69F6D9}"/>
              </a:ext>
            </a:extLst>
          </p:cNvPr>
          <p:cNvSpPr txBox="1"/>
          <p:nvPr/>
        </p:nvSpPr>
        <p:spPr>
          <a:xfrm>
            <a:off x="786303" y="2462773"/>
            <a:ext cx="4687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사용자는 자신의 정보를</a:t>
            </a:r>
            <a:r>
              <a:rPr lang="en-US" altLang="ko-KR" dirty="0"/>
              <a:t>, </a:t>
            </a:r>
            <a:r>
              <a:rPr lang="ko-KR" altLang="en-US" dirty="0"/>
              <a:t>관리자는 모든 정보를 조회하여 수정</a:t>
            </a:r>
            <a:r>
              <a:rPr lang="en-US" altLang="ko-KR" dirty="0"/>
              <a:t>/</a:t>
            </a:r>
            <a:r>
              <a:rPr lang="ko-KR" altLang="en-US" dirty="0"/>
              <a:t>삭제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86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98651-538D-463D-B777-E5A4FF55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– </a:t>
            </a:r>
            <a:r>
              <a:rPr lang="ko-KR" altLang="en-US" dirty="0"/>
              <a:t>프론트 엔드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3F8299D-CB6F-44B4-8061-B7889155F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935454"/>
              </p:ext>
            </p:extLst>
          </p:nvPr>
        </p:nvGraphicFramePr>
        <p:xfrm>
          <a:off x="485775" y="1621618"/>
          <a:ext cx="11477625" cy="4626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9F1012B-00B1-4D55-BDBD-3186CE3DE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83113"/>
            <a:ext cx="1793624" cy="179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CSS3 logo">
            <a:extLst>
              <a:ext uri="{FF2B5EF4-FFF2-40B4-BE49-F238E27FC236}">
                <a16:creationId xmlns:a16="http://schemas.microsoft.com/office/drawing/2014/main" id="{DC14BEA0-359B-4F83-A17D-9DE0C2B71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CSS3 logo">
            <a:extLst>
              <a:ext uri="{FF2B5EF4-FFF2-40B4-BE49-F238E27FC236}">
                <a16:creationId xmlns:a16="http://schemas.microsoft.com/office/drawing/2014/main" id="{BA6EBD7C-4DCD-411E-8C64-F069C7D77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CSS3 logo">
            <a:extLst>
              <a:ext uri="{FF2B5EF4-FFF2-40B4-BE49-F238E27FC236}">
                <a16:creationId xmlns:a16="http://schemas.microsoft.com/office/drawing/2014/main" id="{EE816FD4-BA2E-4D7E-8CED-7D3E8B87CA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css3ì ëí ì´ë¯¸ì§ ê²ìê²°ê³¼">
            <a:extLst>
              <a:ext uri="{FF2B5EF4-FFF2-40B4-BE49-F238E27FC236}">
                <a16:creationId xmlns:a16="http://schemas.microsoft.com/office/drawing/2014/main" id="{3478F097-69CD-4A65-88B0-2F5E007D9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16" y="2583113"/>
            <a:ext cx="1297321" cy="181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>
            <a:extLst>
              <a:ext uri="{FF2B5EF4-FFF2-40B4-BE49-F238E27FC236}">
                <a16:creationId xmlns:a16="http://schemas.microsoft.com/office/drawing/2014/main" id="{A97D1C85-0DA6-4FAF-9AE4-B95D1AE7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129" y="2440767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queryì ëí ì´ë¯¸ì§ ê²ìê²°ê³¼">
            <a:extLst>
              <a:ext uri="{FF2B5EF4-FFF2-40B4-BE49-F238E27FC236}">
                <a16:creationId xmlns:a16="http://schemas.microsoft.com/office/drawing/2014/main" id="{D30E76A9-B826-42CD-B551-302DEEEC4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42" y="2846932"/>
            <a:ext cx="2321023" cy="126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35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BB058-C37C-4844-8020-7FC5A62A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>
            <a:normAutofit/>
          </a:bodyPr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– </a:t>
            </a:r>
            <a:r>
              <a:rPr lang="ko-KR" altLang="en-US" dirty="0" err="1"/>
              <a:t>백엔드</a:t>
            </a:r>
            <a:endParaRPr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787E4C9-E77E-41D1-ADE8-32B4FE84E4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948741"/>
              </p:ext>
            </p:extLst>
          </p:nvPr>
        </p:nvGraphicFramePr>
        <p:xfrm>
          <a:off x="-333263" y="1456267"/>
          <a:ext cx="12525263" cy="452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javaì ëí ì´ë¯¸ì§ ê²ìê²°ê³¼">
            <a:extLst>
              <a:ext uri="{FF2B5EF4-FFF2-40B4-BE49-F238E27FC236}">
                <a16:creationId xmlns:a16="http://schemas.microsoft.com/office/drawing/2014/main" id="{A8010B91-94D1-4CF5-BF4A-D49EBBB4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788" y="1778000"/>
            <a:ext cx="2603499" cy="16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>
            <a:extLst>
              <a:ext uri="{FF2B5EF4-FFF2-40B4-BE49-F238E27FC236}">
                <a16:creationId xmlns:a16="http://schemas.microsoft.com/office/drawing/2014/main" id="{9C287219-E9F5-4088-B8B3-DAC76904D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2" y="1778000"/>
            <a:ext cx="2697478" cy="16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>
            <a:extLst>
              <a:ext uri="{FF2B5EF4-FFF2-40B4-BE49-F238E27FC236}">
                <a16:creationId xmlns:a16="http://schemas.microsoft.com/office/drawing/2014/main" id="{9FDB23EE-8918-465F-8C0A-C02F930F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4425420"/>
            <a:ext cx="4170234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racleì ëí ì´ë¯¸ì§ ê²ìê²°ê³¼">
            <a:extLst>
              <a:ext uri="{FF2B5EF4-FFF2-40B4-BE49-F238E27FC236}">
                <a16:creationId xmlns:a16="http://schemas.microsoft.com/office/drawing/2014/main" id="{A37D6143-7750-482F-9EA0-217BCD69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61" y="4444131"/>
            <a:ext cx="4071398" cy="19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8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D6DC1-E6E2-4211-A359-DE906BEB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ko-KR" altLang="en-US" dirty="0"/>
              <a:t>개발 환경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3BFDCE4-B19E-498E-9FEB-8AB5B7FE10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56355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sql developerì ëí ì´ë¯¸ì§ ê²ìê²°ê³¼">
            <a:extLst>
              <a:ext uri="{FF2B5EF4-FFF2-40B4-BE49-F238E27FC236}">
                <a16:creationId xmlns:a16="http://schemas.microsoft.com/office/drawing/2014/main" id="{9F465F2E-586B-475C-97DC-E1BFF4AFC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42" y="1947164"/>
            <a:ext cx="2342515" cy="26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´ë ¨ ì´ë¯¸ì§">
            <a:extLst>
              <a:ext uri="{FF2B5EF4-FFF2-40B4-BE49-F238E27FC236}">
                <a16:creationId xmlns:a16="http://schemas.microsoft.com/office/drawing/2014/main" id="{16848927-5545-4F48-B4D1-7AE1B4F4D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39" y="2257741"/>
            <a:ext cx="2342515" cy="23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stsì ëí ì´ë¯¸ì§ ê²ìê²°ê³¼">
            <a:extLst>
              <a:ext uri="{FF2B5EF4-FFF2-40B4-BE49-F238E27FC236}">
                <a16:creationId xmlns:a16="http://schemas.microsoft.com/office/drawing/2014/main" id="{6F491D9C-83E4-446B-9ED2-9BB65C1F1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6F4E42-BB4F-412D-961C-71C5E66CBC75}"/>
              </a:ext>
            </a:extLst>
          </p:cNvPr>
          <p:cNvSpPr/>
          <p:nvPr/>
        </p:nvSpPr>
        <p:spPr>
          <a:xfrm>
            <a:off x="1290320" y="2214526"/>
            <a:ext cx="2342515" cy="23857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 descr="stsì ëí ì´ë¯¸ì§ ê²ìê²°ê³¼">
            <a:extLst>
              <a:ext uri="{FF2B5EF4-FFF2-40B4-BE49-F238E27FC236}">
                <a16:creationId xmlns:a16="http://schemas.microsoft.com/office/drawing/2014/main" id="{8C442643-4E01-4596-96ED-E6791E30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02" y="2280566"/>
            <a:ext cx="20383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99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98651-538D-463D-B777-E5A4FF55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10131425" cy="1066800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WBS(</a:t>
            </a:r>
            <a:r>
              <a:rPr lang="ko-KR" altLang="en-US" dirty="0"/>
              <a:t>작업 기간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6CBD20B3-3A82-4ADF-806C-56BC459B2E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640321"/>
              </p:ext>
            </p:extLst>
          </p:nvPr>
        </p:nvGraphicFramePr>
        <p:xfrm>
          <a:off x="428625" y="2141537"/>
          <a:ext cx="11334750" cy="34980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7321013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7132889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3187642818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981740078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3698811137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527866273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945789782"/>
                    </a:ext>
                  </a:extLst>
                </a:gridCol>
              </a:tblGrid>
              <a:tr h="525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작업기간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679567"/>
                  </a:ext>
                </a:extLst>
              </a:tr>
              <a:tr h="525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3953"/>
                  </a:ext>
                </a:extLst>
              </a:tr>
              <a:tr h="492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UI/UX</a:t>
                      </a:r>
                      <a:r>
                        <a:rPr lang="ko-KR" altLang="en-US" dirty="0"/>
                        <a:t> 설계 및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577918"/>
                  </a:ext>
                </a:extLst>
              </a:tr>
              <a:tr h="525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베이스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8551"/>
                  </a:ext>
                </a:extLst>
              </a:tr>
              <a:tr h="525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92198"/>
                  </a:ext>
                </a:extLst>
              </a:tr>
              <a:tr h="525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</a:t>
                      </a:r>
                      <a:r>
                        <a:rPr lang="ko-KR" altLang="en-US" dirty="0" err="1"/>
                        <a:t>리팩토링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69535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EE5F5EE-2583-4176-AB07-C61D61BF51A7}"/>
              </a:ext>
            </a:extLst>
          </p:cNvPr>
          <p:cNvSpPr/>
          <p:nvPr/>
        </p:nvSpPr>
        <p:spPr>
          <a:xfrm>
            <a:off x="2076450" y="2695575"/>
            <a:ext cx="866775" cy="483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9F5E32-7069-4CB2-9367-2000592E999B}"/>
              </a:ext>
            </a:extLst>
          </p:cNvPr>
          <p:cNvSpPr/>
          <p:nvPr/>
        </p:nvSpPr>
        <p:spPr>
          <a:xfrm>
            <a:off x="2943225" y="3178876"/>
            <a:ext cx="1647825" cy="65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819687-246B-4BCD-B623-B817B3303D13}"/>
              </a:ext>
            </a:extLst>
          </p:cNvPr>
          <p:cNvSpPr/>
          <p:nvPr/>
        </p:nvSpPr>
        <p:spPr>
          <a:xfrm>
            <a:off x="4591050" y="3829050"/>
            <a:ext cx="695325" cy="65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DE1612-9BB9-4DE9-A84F-877445CC7D4C}"/>
              </a:ext>
            </a:extLst>
          </p:cNvPr>
          <p:cNvSpPr/>
          <p:nvPr/>
        </p:nvSpPr>
        <p:spPr>
          <a:xfrm>
            <a:off x="5286375" y="4453123"/>
            <a:ext cx="4848225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16956-F4AD-40D9-B5C4-4A16DD70C819}"/>
              </a:ext>
            </a:extLst>
          </p:cNvPr>
          <p:cNvSpPr/>
          <p:nvPr/>
        </p:nvSpPr>
        <p:spPr>
          <a:xfrm>
            <a:off x="10134600" y="4976998"/>
            <a:ext cx="1639888" cy="662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63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F6709-FB15-4A25-A71A-4CEF2C242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ko-KR" altLang="en-US" dirty="0"/>
              <a:t>사용 라이브러리 기술 및 버전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4643FBC-FF1A-4C6A-BB83-42F5D5822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22601"/>
              </p:ext>
            </p:extLst>
          </p:nvPr>
        </p:nvGraphicFramePr>
        <p:xfrm>
          <a:off x="1196974" y="1182159"/>
          <a:ext cx="9798052" cy="548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9513">
                  <a:extLst>
                    <a:ext uri="{9D8B030D-6E8A-4147-A177-3AD203B41FA5}">
                      <a16:colId xmlns:a16="http://schemas.microsoft.com/office/drawing/2014/main" val="2681511961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771797539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2755875390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311005103"/>
                    </a:ext>
                  </a:extLst>
                </a:gridCol>
              </a:tblGrid>
              <a:tr h="3588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796729"/>
                  </a:ext>
                </a:extLst>
              </a:tr>
              <a:tr h="358846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Spring MVC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622531"/>
                  </a:ext>
                </a:extLst>
              </a:tr>
              <a:tr h="3588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Ajax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Jackson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2.9.3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418734"/>
                  </a:ext>
                </a:extLst>
              </a:tr>
              <a:tr h="3588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유효성 검사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Validation(JSR-303)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2.0.1Final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428558"/>
                  </a:ext>
                </a:extLst>
              </a:tr>
              <a:tr h="3588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타일즈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3.0.0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057358"/>
                  </a:ext>
                </a:extLst>
              </a:tr>
              <a:tr h="3588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인터셉터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524111"/>
                  </a:ext>
                </a:extLst>
              </a:tr>
              <a:tr h="35884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처리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3.4.6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699094"/>
                  </a:ext>
                </a:extLst>
              </a:tr>
              <a:tr h="3588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Transaction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982719"/>
                  </a:ext>
                </a:extLst>
              </a:tr>
              <a:tr h="358846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공통 기능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AspectJ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1.9.2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079620"/>
                  </a:ext>
                </a:extLst>
              </a:tr>
              <a:tr h="3588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업로드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Commons file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1.3.1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666162"/>
                  </a:ext>
                </a:extLst>
              </a:tr>
              <a:tr h="3588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Log4j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1.2.17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022059"/>
                  </a:ext>
                </a:extLst>
              </a:tr>
              <a:tr h="3588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권한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Spring Security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5.1.4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95957"/>
                  </a:ext>
                </a:extLst>
              </a:tr>
              <a:tr h="3588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JavaMail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779696"/>
                  </a:ext>
                </a:extLst>
              </a:tr>
              <a:tr h="358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아키텍쳐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REST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63771"/>
                  </a:ext>
                </a:extLst>
              </a:tr>
              <a:tr h="358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CkEditor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CKEditor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18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56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B3E84-812E-4052-A8AB-6B2A52F3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ko-KR" altLang="en-US" dirty="0"/>
              <a:t>서비스 개요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4D11DE2-9CEA-4B16-8A0F-30ED5C0B60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069579"/>
              </p:ext>
            </p:extLst>
          </p:nvPr>
        </p:nvGraphicFramePr>
        <p:xfrm>
          <a:off x="863599" y="847725"/>
          <a:ext cx="10464801" cy="4048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4F68A63D-026F-4285-9383-719A0BF6DE41}"/>
              </a:ext>
            </a:extLst>
          </p:cNvPr>
          <p:cNvGrpSpPr/>
          <p:nvPr/>
        </p:nvGrpSpPr>
        <p:grpSpPr>
          <a:xfrm>
            <a:off x="1403808" y="4981575"/>
            <a:ext cx="9155782" cy="1285875"/>
            <a:chOff x="7940448" y="1214437"/>
            <a:chExt cx="2519114" cy="161925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AA60A7E-E7C9-49CB-890F-C778E405DC5B}"/>
                </a:ext>
              </a:extLst>
            </p:cNvPr>
            <p:cNvSpPr/>
            <p:nvPr/>
          </p:nvSpPr>
          <p:spPr>
            <a:xfrm>
              <a:off x="7940448" y="1214437"/>
              <a:ext cx="2519114" cy="161925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사각형: 둥근 모서리 4">
              <a:extLst>
                <a:ext uri="{FF2B5EF4-FFF2-40B4-BE49-F238E27FC236}">
                  <a16:creationId xmlns:a16="http://schemas.microsoft.com/office/drawing/2014/main" id="{0B35C853-6977-4EA1-9D97-65CE4B34BB98}"/>
                </a:ext>
              </a:extLst>
            </p:cNvPr>
            <p:cNvSpPr txBox="1"/>
            <p:nvPr/>
          </p:nvSpPr>
          <p:spPr>
            <a:xfrm>
              <a:off x="8019493" y="1293482"/>
              <a:ext cx="2361024" cy="14611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100" dirty="0"/>
                <a:t>포인트로 원하는 상품을 교환할 수 있기 때문에 질문과 답변을 활발하게 하여 지식 공유를 활성화 시킬 수 있는 효과를 기대합니다</a:t>
              </a:r>
              <a:r>
                <a:rPr lang="en-US" altLang="ko-KR" sz="2100" dirty="0"/>
                <a:t>.</a:t>
              </a:r>
              <a:endParaRPr lang="ko-KR" sz="2100" kern="1200" dirty="0"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F6431289-96CF-490F-B1B5-10556DBA7FFA}"/>
              </a:ext>
            </a:extLst>
          </p:cNvPr>
          <p:cNvSpPr txBox="1">
            <a:spLocks/>
          </p:cNvSpPr>
          <p:nvPr/>
        </p:nvSpPr>
        <p:spPr>
          <a:xfrm>
            <a:off x="5357812" y="3829050"/>
            <a:ext cx="124777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/>
              <a:t>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48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98651-538D-463D-B777-E5A4FF55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10131425" cy="1066800"/>
          </a:xfrm>
        </p:spPr>
        <p:txBody>
          <a:bodyPr/>
          <a:lstStyle/>
          <a:p>
            <a:r>
              <a:rPr lang="ko-KR" altLang="en-US" dirty="0"/>
              <a:t> 데이터 베이스 설계</a:t>
            </a:r>
            <a:r>
              <a:rPr lang="en-US" altLang="ko-KR" dirty="0"/>
              <a:t>(</a:t>
            </a:r>
            <a:r>
              <a:rPr lang="en-US" altLang="ko-KR" dirty="0" err="1"/>
              <a:t>erd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CB90419-EA69-46C6-94E7-41CD39762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1" y="1066800"/>
            <a:ext cx="11668732" cy="50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80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663</Words>
  <Application>Microsoft Office PowerPoint</Application>
  <PresentationFormat>와이드스크린</PresentationFormat>
  <Paragraphs>162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천체</vt:lpstr>
      <vt:lpstr>개인 포트폴리오 </vt:lpstr>
      <vt:lpstr>목차</vt:lpstr>
      <vt:lpstr>개발 환경 – 프론트 엔드</vt:lpstr>
      <vt:lpstr>개발 환경 – 백엔드</vt:lpstr>
      <vt:lpstr>개발 환경</vt:lpstr>
      <vt:lpstr> WBS(작업 기간)</vt:lpstr>
      <vt:lpstr>사용 라이브러리 기술 및 버전</vt:lpstr>
      <vt:lpstr>서비스 개요</vt:lpstr>
      <vt:lpstr> 데이터 베이스 설계(erd)</vt:lpstr>
      <vt:lpstr>Rest API를 이용하여 구현</vt:lpstr>
      <vt:lpstr>메인 화면</vt:lpstr>
      <vt:lpstr>로그인 처리, 권한</vt:lpstr>
      <vt:lpstr>회원가입 페이지</vt:lpstr>
      <vt:lpstr>정보 찾기</vt:lpstr>
      <vt:lpstr>상품보기 페이지 (일반 사용자 권한)</vt:lpstr>
      <vt:lpstr>상품 상세 페이지</vt:lpstr>
      <vt:lpstr>상품 등록 페이지(관리자)</vt:lpstr>
      <vt:lpstr>질문조회 페이지</vt:lpstr>
      <vt:lpstr>질문 상세페이지</vt:lpstr>
      <vt:lpstr>답변하기</vt:lpstr>
      <vt:lpstr>질문 등록 페이지(사용자)</vt:lpstr>
      <vt:lpstr>문의사항 페이지</vt:lpstr>
      <vt:lpstr>문의사항 상세 페이지</vt:lpstr>
      <vt:lpstr>사용자 페이지, 관리자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 포트폴리오 </dc:title>
  <dc:creator>yunyc5233@gmail.com</dc:creator>
  <cp:lastModifiedBy>yunyc5233@gmail.com</cp:lastModifiedBy>
  <cp:revision>42</cp:revision>
  <dcterms:created xsi:type="dcterms:W3CDTF">2019-08-24T10:51:01Z</dcterms:created>
  <dcterms:modified xsi:type="dcterms:W3CDTF">2019-09-02T13:26:03Z</dcterms:modified>
</cp:coreProperties>
</file>